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9" r:id="rId4"/>
    <p:sldId id="270" r:id="rId5"/>
    <p:sldId id="264" r:id="rId6"/>
    <p:sldId id="260" r:id="rId7"/>
    <p:sldId id="261" r:id="rId8"/>
    <p:sldId id="262" r:id="rId9"/>
    <p:sldId id="268" r:id="rId10"/>
    <p:sldId id="266" r:id="rId11"/>
    <p:sldId id="263" r:id="rId12"/>
    <p:sldId id="259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CDC-639B-4527-8303-09BEDD20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DA293-F9A4-43F6-816C-2155C0E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5AF14-C89C-4649-B659-4BAADE2D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F4EE-7547-4C75-8E8E-33F0F96B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7D33-182D-482C-A2CF-447FEA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92F1-5C67-4989-B86B-4E755D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EBC8-4A8D-49A9-8756-DB90C4F0A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8809-38DC-4D7A-BB7C-31D099B1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91C6-A7D8-412D-B68E-2553C27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01E1-ADC2-4B13-BC30-1FCBECB3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1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871D0-982D-46C8-A725-5F224AF09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C132D-464A-419F-8B25-82F341E0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35EC-5D57-4F2A-A46E-45FDC5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30B92-AA8F-4902-8516-7F7F4EBD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4660-25F7-4EBF-AA8F-435AF93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53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7AD-5FA7-4E17-A447-DCB1967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22FC-3276-4C1E-A961-4564DFA3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EA3E-BD11-4E42-A15C-22285CC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B91E-2F92-4B77-A2C5-25348728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F5CD-F777-434A-959C-620D38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7E76-3337-4F62-B10E-17900DE8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61CC-1D14-47F6-B71F-FE0B6FA6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E565-AF28-4FA9-BAC4-22172CE3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2B8F-0FED-426A-94A5-29EF8723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1E25-AE80-4342-8736-91E66317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9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2E49-E27E-475C-943D-C8120D31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2F2E-F7F0-4256-8503-0BBC8A86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3BA2-5BF1-4093-B299-3C9F346F5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69854-92F0-41D0-B449-D0AE251B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820-C3A6-4967-94C0-83CF995A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BD31-2E09-400E-B19A-5534C762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2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B25-FA54-4A5E-B11F-5C4ABAC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30CAC-BADC-4F21-AAD1-B9E1D3DA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8AB9-52E4-4BE3-AE14-54F0CD07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49787-2F4C-4FF8-B5A2-305D8756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85FBE-ECBD-472E-ADE1-4005D5B6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6C155-4B30-4878-8EC7-2BFC9B7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0115E-3854-4254-BA9E-454FFEDD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91769-39D2-4087-89FF-983AA73F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9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3886-B99B-470E-AEF4-1D678E7C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780C5-D69C-4F9A-8C6F-540A51D5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D4C89-D64B-492E-BA75-B7E1CD5A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4575-7060-452B-8885-C0C294B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2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6B070-2125-4FDB-AA0F-A594A44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681B6-7074-4F2A-A347-A6D49C7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4429-9A53-4A20-9B7A-26E6CCE1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16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6AE1-F674-4A84-B48D-7EEBF999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B7AE-EDF4-4B9E-8EA5-FB3DB2DF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53DF-5F90-469C-BD50-ED53828F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D44C-0CFB-4A77-941D-D6E429C0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F57D4-C5C2-410C-BBFC-2325EC1A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0B01-E4AB-437E-8D61-06DB736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6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113B-CCAD-4CDF-8AC8-1D73BC23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E0F14-8ED8-4B7A-9BB1-C0862A9D9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34EF1-B90E-448D-975F-8330B636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AF53-5956-47B8-BE5B-A429BF1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7933E-9772-44B8-9D2A-F76CF4F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39429-31BE-49E7-949E-548A79C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8B11-610C-4E16-8581-99BB830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6D9A-1D63-4EC9-8809-CAFFC60F4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C45F-E958-4581-8780-731AA63DC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CA3C-4A9F-4D3D-B46E-DBE4585F6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E4BAF-7D0B-4648-A65C-5EEC27B6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autiful-flower-beautiful-nature-flower-flower-garden-57698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ose-up-photography-of-purple-petaled-flower-13346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g"/><Relationship Id="rId18" Type="http://schemas.openxmlformats.org/officeDocument/2006/relationships/hyperlink" Target="https://bibliotecaepb.blogspot.com/2020/03/medos-ao-mar.html" TargetMode="External"/><Relationship Id="rId3" Type="http://schemas.openxmlformats.org/officeDocument/2006/relationships/hyperlink" Target="https://www.publicdomainpictures.net/en/view-image.php?image=658670&amp;picture=artificial-intelligence" TargetMode="External"/><Relationship Id="rId7" Type="http://schemas.openxmlformats.org/officeDocument/2006/relationships/image" Target="../media/image7.jpg"/><Relationship Id="rId12" Type="http://schemas.openxmlformats.org/officeDocument/2006/relationships/hyperlink" Target="https://www.goodfreephotos.com/people/girl-with-kittens.jpg.php" TargetMode="External"/><Relationship Id="rId17" Type="http://schemas.openxmlformats.org/officeDocument/2006/relationships/image" Target="../media/image19.jpg"/><Relationship Id="rId2" Type="http://schemas.openxmlformats.org/officeDocument/2006/relationships/image" Target="../media/image15.jpg"/><Relationship Id="rId16" Type="http://schemas.openxmlformats.org/officeDocument/2006/relationships/hyperlink" Target="https://pxhere.com/en/photo/75898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hyperlink" Target="https://www.publicdomainpictures.net/view-image.php?image=49341" TargetMode="External"/><Relationship Id="rId15" Type="http://schemas.openxmlformats.org/officeDocument/2006/relationships/image" Target="../media/image18.jp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midbai.com/en/post/use-ai-learn-new-language-method/" TargetMode="External"/><Relationship Id="rId14" Type="http://schemas.openxmlformats.org/officeDocument/2006/relationships/hyperlink" Target="http://thechoice.escp.eu/choose-to-lead/harnessing-ai-to-accelerate-digital-transformat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dbai.com/en/post/use-ai-learn-new-language-method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u.ca/online-legacy/modules/Psych/Modules/Basic_Stats/Basic_Stats1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493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F3D5-257A-4DCD-BB6B-080BE5D7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9" y="0"/>
            <a:ext cx="12264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7F45F-84CC-4685-8A27-664F345621CF}"/>
              </a:ext>
            </a:extLst>
          </p:cNvPr>
          <p:cNvSpPr txBox="1"/>
          <p:nvPr/>
        </p:nvSpPr>
        <p:spPr>
          <a:xfrm>
            <a:off x="560012" y="0"/>
            <a:ext cx="12589545" cy="6858000"/>
          </a:xfrm>
          <a:custGeom>
            <a:avLst/>
            <a:gdLst/>
            <a:ahLst/>
            <a:cxnLst/>
            <a:rect l="l" t="t" r="r" b="b"/>
            <a:pathLst>
              <a:path w="12589545" h="6858000">
                <a:moveTo>
                  <a:pt x="6975870" y="2960677"/>
                </a:moveTo>
                <a:cubicBezTo>
                  <a:pt x="7054749" y="2960677"/>
                  <a:pt x="7120482" y="2974028"/>
                  <a:pt x="7173067" y="3000732"/>
                </a:cubicBezTo>
                <a:cubicBezTo>
                  <a:pt x="7225654" y="3027436"/>
                  <a:pt x="7267763" y="3065232"/>
                  <a:pt x="7299397" y="3114121"/>
                </a:cubicBezTo>
                <a:cubicBezTo>
                  <a:pt x="7331031" y="3163009"/>
                  <a:pt x="7353421" y="3221757"/>
                  <a:pt x="7366567" y="3290366"/>
                </a:cubicBezTo>
                <a:cubicBezTo>
                  <a:pt x="7379714" y="3358974"/>
                  <a:pt x="7386287" y="3435182"/>
                  <a:pt x="7386287" y="3518991"/>
                </a:cubicBezTo>
                <a:cubicBezTo>
                  <a:pt x="7386287" y="3595405"/>
                  <a:pt x="7379508" y="3667505"/>
                  <a:pt x="7365951" y="3735292"/>
                </a:cubicBezTo>
                <a:cubicBezTo>
                  <a:pt x="7352394" y="3803079"/>
                  <a:pt x="7329182" y="3862443"/>
                  <a:pt x="7296316" y="3913386"/>
                </a:cubicBezTo>
                <a:cubicBezTo>
                  <a:pt x="7263450" y="3964328"/>
                  <a:pt x="7220313" y="4004590"/>
                  <a:pt x="7166905" y="4034169"/>
                </a:cubicBezTo>
                <a:cubicBezTo>
                  <a:pt x="7113498" y="4063749"/>
                  <a:pt x="7046944" y="4078538"/>
                  <a:pt x="6967243" y="4078538"/>
                </a:cubicBezTo>
                <a:cubicBezTo>
                  <a:pt x="6887542" y="4078538"/>
                  <a:pt x="6821399" y="4065597"/>
                  <a:pt x="6768813" y="4039715"/>
                </a:cubicBezTo>
                <a:cubicBezTo>
                  <a:pt x="6716227" y="4013833"/>
                  <a:pt x="6674323" y="3976242"/>
                  <a:pt x="6643100" y="3926943"/>
                </a:cubicBezTo>
                <a:cubicBezTo>
                  <a:pt x="6611877" y="3877644"/>
                  <a:pt x="6589693" y="3818279"/>
                  <a:pt x="6576546" y="3748849"/>
                </a:cubicBezTo>
                <a:cubicBezTo>
                  <a:pt x="6563399" y="3679419"/>
                  <a:pt x="6556826" y="3601157"/>
                  <a:pt x="6556826" y="3514061"/>
                </a:cubicBezTo>
                <a:cubicBezTo>
                  <a:pt x="6556826" y="3439291"/>
                  <a:pt x="6563605" y="3368423"/>
                  <a:pt x="6577162" y="3301458"/>
                </a:cubicBezTo>
                <a:cubicBezTo>
                  <a:pt x="6590719" y="3234493"/>
                  <a:pt x="6613931" y="3175950"/>
                  <a:pt x="6646797" y="3125829"/>
                </a:cubicBezTo>
                <a:cubicBezTo>
                  <a:pt x="6679664" y="3075708"/>
                  <a:pt x="6722801" y="3035653"/>
                  <a:pt x="6776208" y="3005662"/>
                </a:cubicBezTo>
                <a:cubicBezTo>
                  <a:pt x="6829616" y="2975672"/>
                  <a:pt x="6896170" y="2960677"/>
                  <a:pt x="6975870" y="2960677"/>
                </a:cubicBezTo>
                <a:close/>
                <a:moveTo>
                  <a:pt x="10455151" y="2722807"/>
                </a:moveTo>
                <a:cubicBezTo>
                  <a:pt x="10428036" y="2722807"/>
                  <a:pt x="10405235" y="2730818"/>
                  <a:pt x="10386748" y="2746841"/>
                </a:cubicBezTo>
                <a:cubicBezTo>
                  <a:pt x="10368260" y="2762863"/>
                  <a:pt x="10359017" y="2788951"/>
                  <a:pt x="10359017" y="2825104"/>
                </a:cubicBezTo>
                <a:lnTo>
                  <a:pt x="10359017" y="4215344"/>
                </a:lnTo>
                <a:cubicBezTo>
                  <a:pt x="10359017" y="4251497"/>
                  <a:pt x="10368260" y="4277584"/>
                  <a:pt x="10386748" y="4293607"/>
                </a:cubicBezTo>
                <a:cubicBezTo>
                  <a:pt x="10405235" y="4309629"/>
                  <a:pt x="10428036" y="4317640"/>
                  <a:pt x="10455151" y="4317640"/>
                </a:cubicBezTo>
                <a:lnTo>
                  <a:pt x="11256264" y="4317640"/>
                </a:lnTo>
                <a:cubicBezTo>
                  <a:pt x="11263659" y="4317640"/>
                  <a:pt x="11270438" y="4315381"/>
                  <a:pt x="11276600" y="4310861"/>
                </a:cubicBezTo>
                <a:cubicBezTo>
                  <a:pt x="11282763" y="4306342"/>
                  <a:pt x="11287897" y="4299153"/>
                  <a:pt x="11292006" y="4289293"/>
                </a:cubicBezTo>
                <a:cubicBezTo>
                  <a:pt x="11296114" y="4279433"/>
                  <a:pt x="11299196" y="4266492"/>
                  <a:pt x="11301250" y="4250470"/>
                </a:cubicBezTo>
                <a:cubicBezTo>
                  <a:pt x="11303303" y="4234448"/>
                  <a:pt x="11304331" y="4214522"/>
                  <a:pt x="11304331" y="4190694"/>
                </a:cubicBezTo>
                <a:cubicBezTo>
                  <a:pt x="11304331" y="4166866"/>
                  <a:pt x="11303303" y="4146941"/>
                  <a:pt x="11301250" y="4130919"/>
                </a:cubicBezTo>
                <a:cubicBezTo>
                  <a:pt x="11299196" y="4114897"/>
                  <a:pt x="11296114" y="4101956"/>
                  <a:pt x="11292006" y="4092096"/>
                </a:cubicBezTo>
                <a:cubicBezTo>
                  <a:pt x="11287897" y="4082236"/>
                  <a:pt x="11282763" y="4075046"/>
                  <a:pt x="11276600" y="4070527"/>
                </a:cubicBezTo>
                <a:cubicBezTo>
                  <a:pt x="11270438" y="4066008"/>
                  <a:pt x="11263659" y="4063749"/>
                  <a:pt x="11256264" y="4063749"/>
                </a:cubicBezTo>
                <a:lnTo>
                  <a:pt x="10681927" y="4063749"/>
                </a:lnTo>
                <a:lnTo>
                  <a:pt x="10681927" y="3613892"/>
                </a:lnTo>
                <a:lnTo>
                  <a:pt x="11163828" y="3613892"/>
                </a:lnTo>
                <a:cubicBezTo>
                  <a:pt x="11171223" y="3613892"/>
                  <a:pt x="11178002" y="3611838"/>
                  <a:pt x="11184164" y="3607730"/>
                </a:cubicBezTo>
                <a:cubicBezTo>
                  <a:pt x="11190327" y="3603622"/>
                  <a:pt x="11195461" y="3596843"/>
                  <a:pt x="11199570" y="3587394"/>
                </a:cubicBezTo>
                <a:cubicBezTo>
                  <a:pt x="11203678" y="3577945"/>
                  <a:pt x="11206759" y="3565415"/>
                  <a:pt x="11208814" y="3549803"/>
                </a:cubicBezTo>
                <a:cubicBezTo>
                  <a:pt x="11210867" y="3534192"/>
                  <a:pt x="11211895" y="3514472"/>
                  <a:pt x="11211895" y="3490644"/>
                </a:cubicBezTo>
                <a:cubicBezTo>
                  <a:pt x="11211895" y="3467638"/>
                  <a:pt x="11210867" y="3448124"/>
                  <a:pt x="11208814" y="3432101"/>
                </a:cubicBezTo>
                <a:cubicBezTo>
                  <a:pt x="11206759" y="3416079"/>
                  <a:pt x="11203678" y="3403343"/>
                  <a:pt x="11199570" y="3393894"/>
                </a:cubicBezTo>
                <a:cubicBezTo>
                  <a:pt x="11195461" y="3384445"/>
                  <a:pt x="11190327" y="3377461"/>
                  <a:pt x="11184164" y="3372942"/>
                </a:cubicBezTo>
                <a:cubicBezTo>
                  <a:pt x="11178002" y="3368423"/>
                  <a:pt x="11171223" y="3366163"/>
                  <a:pt x="11163828" y="3366163"/>
                </a:cubicBezTo>
                <a:lnTo>
                  <a:pt x="10681927" y="3366163"/>
                </a:lnTo>
                <a:lnTo>
                  <a:pt x="10681927" y="2976699"/>
                </a:lnTo>
                <a:lnTo>
                  <a:pt x="11251334" y="2976699"/>
                </a:lnTo>
                <a:cubicBezTo>
                  <a:pt x="11258729" y="2976699"/>
                  <a:pt x="11265302" y="2974439"/>
                  <a:pt x="11271054" y="2969920"/>
                </a:cubicBezTo>
                <a:cubicBezTo>
                  <a:pt x="11276805" y="2965401"/>
                  <a:pt x="11281735" y="2958212"/>
                  <a:pt x="11285844" y="2948352"/>
                </a:cubicBezTo>
                <a:cubicBezTo>
                  <a:pt x="11289952" y="2938492"/>
                  <a:pt x="11293033" y="2925551"/>
                  <a:pt x="11295088" y="2909528"/>
                </a:cubicBezTo>
                <a:cubicBezTo>
                  <a:pt x="11297141" y="2893506"/>
                  <a:pt x="11298169" y="2873992"/>
                  <a:pt x="11298169" y="2850986"/>
                </a:cubicBezTo>
                <a:cubicBezTo>
                  <a:pt x="11298169" y="2826336"/>
                  <a:pt x="11297141" y="2806000"/>
                  <a:pt x="11295088" y="2789978"/>
                </a:cubicBezTo>
                <a:cubicBezTo>
                  <a:pt x="11293033" y="2773956"/>
                  <a:pt x="11289952" y="2760809"/>
                  <a:pt x="11285844" y="2750538"/>
                </a:cubicBezTo>
                <a:cubicBezTo>
                  <a:pt x="11281735" y="2740267"/>
                  <a:pt x="11276805" y="2733078"/>
                  <a:pt x="11271054" y="2728970"/>
                </a:cubicBezTo>
                <a:cubicBezTo>
                  <a:pt x="11265302" y="2724861"/>
                  <a:pt x="11258729" y="2722807"/>
                  <a:pt x="11251334" y="2722807"/>
                </a:cubicBezTo>
                <a:close/>
                <a:moveTo>
                  <a:pt x="8195032" y="2722807"/>
                </a:moveTo>
                <a:cubicBezTo>
                  <a:pt x="8158057" y="2722807"/>
                  <a:pt x="8128478" y="2733900"/>
                  <a:pt x="8106293" y="2756084"/>
                </a:cubicBezTo>
                <a:cubicBezTo>
                  <a:pt x="8084109" y="2778269"/>
                  <a:pt x="8073017" y="2810314"/>
                  <a:pt x="8073017" y="2852218"/>
                </a:cubicBezTo>
                <a:lnTo>
                  <a:pt x="8073017" y="4273271"/>
                </a:lnTo>
                <a:cubicBezTo>
                  <a:pt x="8073017" y="4281487"/>
                  <a:pt x="8075277" y="4288882"/>
                  <a:pt x="8079795" y="4295455"/>
                </a:cubicBezTo>
                <a:cubicBezTo>
                  <a:pt x="8084315" y="4302029"/>
                  <a:pt x="8092531" y="4307369"/>
                  <a:pt x="8104445" y="4311478"/>
                </a:cubicBezTo>
                <a:cubicBezTo>
                  <a:pt x="8116359" y="4315586"/>
                  <a:pt x="8132175" y="4318873"/>
                  <a:pt x="8151895" y="4321338"/>
                </a:cubicBezTo>
                <a:cubicBezTo>
                  <a:pt x="8171615" y="4323803"/>
                  <a:pt x="8196265" y="4325035"/>
                  <a:pt x="8225844" y="4325035"/>
                </a:cubicBezTo>
                <a:cubicBezTo>
                  <a:pt x="8256246" y="4325035"/>
                  <a:pt x="8281101" y="4323803"/>
                  <a:pt x="8300409" y="4321338"/>
                </a:cubicBezTo>
                <a:cubicBezTo>
                  <a:pt x="8319719" y="4318873"/>
                  <a:pt x="8335535" y="4315586"/>
                  <a:pt x="8347860" y="4311478"/>
                </a:cubicBezTo>
                <a:cubicBezTo>
                  <a:pt x="8360185" y="4307369"/>
                  <a:pt x="8368608" y="4302029"/>
                  <a:pt x="8373126" y="4295455"/>
                </a:cubicBezTo>
                <a:cubicBezTo>
                  <a:pt x="8377646" y="4288882"/>
                  <a:pt x="8379905" y="4281487"/>
                  <a:pt x="8379905" y="4273271"/>
                </a:cubicBezTo>
                <a:lnTo>
                  <a:pt x="8379905" y="2975466"/>
                </a:lnTo>
                <a:lnTo>
                  <a:pt x="8382369" y="2975466"/>
                </a:lnTo>
                <a:lnTo>
                  <a:pt x="8828528" y="4272038"/>
                </a:lnTo>
                <a:cubicBezTo>
                  <a:pt x="8830993" y="4281077"/>
                  <a:pt x="8835923" y="4288882"/>
                  <a:pt x="8843318" y="4295455"/>
                </a:cubicBezTo>
                <a:cubicBezTo>
                  <a:pt x="8850713" y="4302029"/>
                  <a:pt x="8860779" y="4307575"/>
                  <a:pt x="8873514" y="4312094"/>
                </a:cubicBezTo>
                <a:cubicBezTo>
                  <a:pt x="8886250" y="4316613"/>
                  <a:pt x="8902477" y="4319900"/>
                  <a:pt x="8922197" y="4321954"/>
                </a:cubicBezTo>
                <a:cubicBezTo>
                  <a:pt x="8941917" y="4324008"/>
                  <a:pt x="8965746" y="4325035"/>
                  <a:pt x="8993681" y="4325035"/>
                </a:cubicBezTo>
                <a:cubicBezTo>
                  <a:pt x="9021618" y="4325035"/>
                  <a:pt x="9045445" y="4324419"/>
                  <a:pt x="9065165" y="4323186"/>
                </a:cubicBezTo>
                <a:cubicBezTo>
                  <a:pt x="9084885" y="4321954"/>
                  <a:pt x="9101113" y="4319283"/>
                  <a:pt x="9113848" y="4315175"/>
                </a:cubicBezTo>
                <a:cubicBezTo>
                  <a:pt x="9126585" y="4311067"/>
                  <a:pt x="9136649" y="4305521"/>
                  <a:pt x="9144044" y="4298537"/>
                </a:cubicBezTo>
                <a:cubicBezTo>
                  <a:pt x="9151439" y="4291553"/>
                  <a:pt x="9156780" y="4282720"/>
                  <a:pt x="9160066" y="4272038"/>
                </a:cubicBezTo>
                <a:lnTo>
                  <a:pt x="9622248" y="2975466"/>
                </a:lnTo>
                <a:lnTo>
                  <a:pt x="9624713" y="2975466"/>
                </a:lnTo>
                <a:lnTo>
                  <a:pt x="9624713" y="4273271"/>
                </a:lnTo>
                <a:cubicBezTo>
                  <a:pt x="9624713" y="4281487"/>
                  <a:pt x="9627178" y="4288882"/>
                  <a:pt x="9632108" y="4295455"/>
                </a:cubicBezTo>
                <a:cubicBezTo>
                  <a:pt x="9637038" y="4302029"/>
                  <a:pt x="9645255" y="4307369"/>
                  <a:pt x="9656757" y="4311478"/>
                </a:cubicBezTo>
                <a:cubicBezTo>
                  <a:pt x="9668261" y="4315586"/>
                  <a:pt x="9683872" y="4318873"/>
                  <a:pt x="9703592" y="4321338"/>
                </a:cubicBezTo>
                <a:cubicBezTo>
                  <a:pt x="9723311" y="4323803"/>
                  <a:pt x="9747961" y="4325035"/>
                  <a:pt x="9777541" y="4325035"/>
                </a:cubicBezTo>
                <a:cubicBezTo>
                  <a:pt x="9807942" y="4325035"/>
                  <a:pt x="9833002" y="4323803"/>
                  <a:pt x="9852722" y="4321338"/>
                </a:cubicBezTo>
                <a:cubicBezTo>
                  <a:pt x="9872442" y="4318873"/>
                  <a:pt x="9888258" y="4315586"/>
                  <a:pt x="9900173" y="4311478"/>
                </a:cubicBezTo>
                <a:cubicBezTo>
                  <a:pt x="9912087" y="4307369"/>
                  <a:pt x="9920303" y="4302029"/>
                  <a:pt x="9924822" y="4295455"/>
                </a:cubicBezTo>
                <a:cubicBezTo>
                  <a:pt x="9929342" y="4288882"/>
                  <a:pt x="9931601" y="4281487"/>
                  <a:pt x="9931601" y="4273271"/>
                </a:cubicBezTo>
                <a:lnTo>
                  <a:pt x="9931601" y="2852218"/>
                </a:lnTo>
                <a:cubicBezTo>
                  <a:pt x="9931601" y="2831677"/>
                  <a:pt x="9928930" y="2813395"/>
                  <a:pt x="9923590" y="2797373"/>
                </a:cubicBezTo>
                <a:cubicBezTo>
                  <a:pt x="9918250" y="2781350"/>
                  <a:pt x="9910443" y="2767793"/>
                  <a:pt x="9900173" y="2756701"/>
                </a:cubicBezTo>
                <a:cubicBezTo>
                  <a:pt x="9889902" y="2745608"/>
                  <a:pt x="9876756" y="2737186"/>
                  <a:pt x="9860733" y="2731435"/>
                </a:cubicBezTo>
                <a:cubicBezTo>
                  <a:pt x="9844711" y="2725683"/>
                  <a:pt x="9825608" y="2722807"/>
                  <a:pt x="9803423" y="2722807"/>
                </a:cubicBezTo>
                <a:lnTo>
                  <a:pt x="9585273" y="2722807"/>
                </a:lnTo>
                <a:cubicBezTo>
                  <a:pt x="9554872" y="2722807"/>
                  <a:pt x="9528169" y="2725889"/>
                  <a:pt x="9505161" y="2732051"/>
                </a:cubicBezTo>
                <a:cubicBezTo>
                  <a:pt x="9482156" y="2738213"/>
                  <a:pt x="9462231" y="2748690"/>
                  <a:pt x="9445386" y="2763479"/>
                </a:cubicBezTo>
                <a:cubicBezTo>
                  <a:pt x="9428543" y="2778269"/>
                  <a:pt x="9413753" y="2797578"/>
                  <a:pt x="9401017" y="2821406"/>
                </a:cubicBezTo>
                <a:cubicBezTo>
                  <a:pt x="9388282" y="2845234"/>
                  <a:pt x="9376573" y="2874403"/>
                  <a:pt x="9365891" y="2908912"/>
                </a:cubicBezTo>
                <a:lnTo>
                  <a:pt x="9008471" y="3856692"/>
                </a:lnTo>
                <a:lnTo>
                  <a:pt x="9003541" y="3856692"/>
                </a:lnTo>
                <a:lnTo>
                  <a:pt x="8658446" y="2906447"/>
                </a:lnTo>
                <a:cubicBezTo>
                  <a:pt x="8648586" y="2871938"/>
                  <a:pt x="8637084" y="2842974"/>
                  <a:pt x="8623936" y="2819557"/>
                </a:cubicBezTo>
                <a:cubicBezTo>
                  <a:pt x="8610790" y="2796140"/>
                  <a:pt x="8594357" y="2777242"/>
                  <a:pt x="8574637" y="2762863"/>
                </a:cubicBezTo>
                <a:cubicBezTo>
                  <a:pt x="8554917" y="2748484"/>
                  <a:pt x="8531500" y="2738213"/>
                  <a:pt x="8504385" y="2732051"/>
                </a:cubicBezTo>
                <a:cubicBezTo>
                  <a:pt x="8477271" y="2725889"/>
                  <a:pt x="8444816" y="2722807"/>
                  <a:pt x="8407019" y="2722807"/>
                </a:cubicBezTo>
                <a:close/>
                <a:moveTo>
                  <a:pt x="2577976" y="2722807"/>
                </a:moveTo>
                <a:lnTo>
                  <a:pt x="3374160" y="2722807"/>
                </a:lnTo>
                <a:cubicBezTo>
                  <a:pt x="3381555" y="2722807"/>
                  <a:pt x="3388128" y="2724861"/>
                  <a:pt x="3393880" y="2728970"/>
                </a:cubicBezTo>
                <a:cubicBezTo>
                  <a:pt x="3399631" y="2733078"/>
                  <a:pt x="3404562" y="2740267"/>
                  <a:pt x="3408670" y="2750538"/>
                </a:cubicBezTo>
                <a:cubicBezTo>
                  <a:pt x="3412778" y="2760809"/>
                  <a:pt x="3415859" y="2773956"/>
                  <a:pt x="3417914" y="2789978"/>
                </a:cubicBezTo>
                <a:cubicBezTo>
                  <a:pt x="3419968" y="2806000"/>
                  <a:pt x="3420995" y="2826336"/>
                  <a:pt x="3420995" y="2850986"/>
                </a:cubicBezTo>
                <a:cubicBezTo>
                  <a:pt x="3420995" y="2873992"/>
                  <a:pt x="3419968" y="2893506"/>
                  <a:pt x="3417914" y="2909528"/>
                </a:cubicBezTo>
                <a:cubicBezTo>
                  <a:pt x="3415859" y="2925551"/>
                  <a:pt x="3412778" y="2938492"/>
                  <a:pt x="3408670" y="2948352"/>
                </a:cubicBezTo>
                <a:cubicBezTo>
                  <a:pt x="3404562" y="2958212"/>
                  <a:pt x="3399631" y="2965401"/>
                  <a:pt x="3393880" y="2969920"/>
                </a:cubicBezTo>
                <a:cubicBezTo>
                  <a:pt x="3388128" y="2974439"/>
                  <a:pt x="3381555" y="2976699"/>
                  <a:pt x="3374160" y="2976699"/>
                </a:cubicBezTo>
                <a:lnTo>
                  <a:pt x="2804753" y="2976699"/>
                </a:lnTo>
                <a:lnTo>
                  <a:pt x="2804753" y="3366163"/>
                </a:lnTo>
                <a:lnTo>
                  <a:pt x="3286654" y="3366163"/>
                </a:lnTo>
                <a:cubicBezTo>
                  <a:pt x="3294049" y="3366163"/>
                  <a:pt x="3300827" y="3368423"/>
                  <a:pt x="3306990" y="3372942"/>
                </a:cubicBezTo>
                <a:cubicBezTo>
                  <a:pt x="3313152" y="3377461"/>
                  <a:pt x="3318287" y="3384445"/>
                  <a:pt x="3322396" y="3393894"/>
                </a:cubicBezTo>
                <a:cubicBezTo>
                  <a:pt x="3326504" y="3403343"/>
                  <a:pt x="3329586" y="3416079"/>
                  <a:pt x="3331640" y="3432101"/>
                </a:cubicBezTo>
                <a:cubicBezTo>
                  <a:pt x="3333693" y="3448124"/>
                  <a:pt x="3334721" y="3467638"/>
                  <a:pt x="3334721" y="3490644"/>
                </a:cubicBezTo>
                <a:cubicBezTo>
                  <a:pt x="3334721" y="3514472"/>
                  <a:pt x="3333693" y="3534192"/>
                  <a:pt x="3331640" y="3549803"/>
                </a:cubicBezTo>
                <a:cubicBezTo>
                  <a:pt x="3329586" y="3565415"/>
                  <a:pt x="3326504" y="3577945"/>
                  <a:pt x="3322396" y="3587394"/>
                </a:cubicBezTo>
                <a:cubicBezTo>
                  <a:pt x="3318287" y="3596843"/>
                  <a:pt x="3313152" y="3603622"/>
                  <a:pt x="3306990" y="3607730"/>
                </a:cubicBezTo>
                <a:cubicBezTo>
                  <a:pt x="3300827" y="3611838"/>
                  <a:pt x="3294049" y="3613892"/>
                  <a:pt x="3286654" y="3613892"/>
                </a:cubicBezTo>
                <a:lnTo>
                  <a:pt x="2804753" y="3613892"/>
                </a:lnTo>
                <a:lnTo>
                  <a:pt x="2804753" y="4063749"/>
                </a:lnTo>
                <a:lnTo>
                  <a:pt x="3379090" y="4063749"/>
                </a:lnTo>
                <a:cubicBezTo>
                  <a:pt x="3386485" y="4063749"/>
                  <a:pt x="3393264" y="4066008"/>
                  <a:pt x="3399426" y="4070527"/>
                </a:cubicBezTo>
                <a:cubicBezTo>
                  <a:pt x="3405589" y="4075046"/>
                  <a:pt x="3410724" y="4082236"/>
                  <a:pt x="3414832" y="4092096"/>
                </a:cubicBezTo>
                <a:cubicBezTo>
                  <a:pt x="3418941" y="4101956"/>
                  <a:pt x="3422021" y="4114897"/>
                  <a:pt x="3424076" y="4130919"/>
                </a:cubicBezTo>
                <a:cubicBezTo>
                  <a:pt x="3426130" y="4146941"/>
                  <a:pt x="3427157" y="4166866"/>
                  <a:pt x="3427157" y="4190694"/>
                </a:cubicBezTo>
                <a:cubicBezTo>
                  <a:pt x="3427157" y="4214522"/>
                  <a:pt x="3426130" y="4234448"/>
                  <a:pt x="3424076" y="4250470"/>
                </a:cubicBezTo>
                <a:cubicBezTo>
                  <a:pt x="3422021" y="4266492"/>
                  <a:pt x="3418941" y="4279433"/>
                  <a:pt x="3414832" y="4289293"/>
                </a:cubicBezTo>
                <a:cubicBezTo>
                  <a:pt x="3410724" y="4299153"/>
                  <a:pt x="3405589" y="4306342"/>
                  <a:pt x="3399426" y="4310861"/>
                </a:cubicBezTo>
                <a:cubicBezTo>
                  <a:pt x="3393264" y="4315381"/>
                  <a:pt x="3386485" y="4317640"/>
                  <a:pt x="3379090" y="4317640"/>
                </a:cubicBezTo>
                <a:lnTo>
                  <a:pt x="2577976" y="4317640"/>
                </a:lnTo>
                <a:cubicBezTo>
                  <a:pt x="2550862" y="4317640"/>
                  <a:pt x="2528061" y="4309629"/>
                  <a:pt x="2509573" y="4293607"/>
                </a:cubicBezTo>
                <a:cubicBezTo>
                  <a:pt x="2491086" y="4277584"/>
                  <a:pt x="2481843" y="4251497"/>
                  <a:pt x="2481843" y="4215344"/>
                </a:cubicBezTo>
                <a:lnTo>
                  <a:pt x="2481843" y="2825104"/>
                </a:lnTo>
                <a:cubicBezTo>
                  <a:pt x="2481843" y="2788951"/>
                  <a:pt x="2491086" y="2762863"/>
                  <a:pt x="2509573" y="2746841"/>
                </a:cubicBezTo>
                <a:cubicBezTo>
                  <a:pt x="2528061" y="2730818"/>
                  <a:pt x="2550862" y="2722807"/>
                  <a:pt x="2577976" y="2722807"/>
                </a:cubicBezTo>
                <a:close/>
                <a:moveTo>
                  <a:pt x="3949455" y="2715412"/>
                </a:moveTo>
                <a:cubicBezTo>
                  <a:pt x="3981500" y="2715412"/>
                  <a:pt x="4007793" y="2716645"/>
                  <a:pt x="4028334" y="2719110"/>
                </a:cubicBezTo>
                <a:cubicBezTo>
                  <a:pt x="4048876" y="2721575"/>
                  <a:pt x="4065309" y="2724861"/>
                  <a:pt x="4077634" y="2728970"/>
                </a:cubicBezTo>
                <a:cubicBezTo>
                  <a:pt x="4089958" y="2733078"/>
                  <a:pt x="4098791" y="2738419"/>
                  <a:pt x="4104132" y="2744992"/>
                </a:cubicBezTo>
                <a:cubicBezTo>
                  <a:pt x="4109472" y="2751565"/>
                  <a:pt x="4112143" y="2758960"/>
                  <a:pt x="4112143" y="2767177"/>
                </a:cubicBezTo>
                <a:lnTo>
                  <a:pt x="4112143" y="4050191"/>
                </a:lnTo>
                <a:lnTo>
                  <a:pt x="4613764" y="4050191"/>
                </a:lnTo>
                <a:cubicBezTo>
                  <a:pt x="4621980" y="4050191"/>
                  <a:pt x="4629170" y="4052451"/>
                  <a:pt x="4635332" y="4056970"/>
                </a:cubicBezTo>
                <a:lnTo>
                  <a:pt x="4648226" y="4075538"/>
                </a:lnTo>
                <a:lnTo>
                  <a:pt x="4587701" y="4317640"/>
                </a:lnTo>
                <a:lnTo>
                  <a:pt x="3882901" y="4317640"/>
                </a:lnTo>
                <a:cubicBezTo>
                  <a:pt x="3855787" y="4317640"/>
                  <a:pt x="3832986" y="4309629"/>
                  <a:pt x="3814499" y="4293607"/>
                </a:cubicBezTo>
                <a:cubicBezTo>
                  <a:pt x="3796011" y="4277584"/>
                  <a:pt x="3786768" y="4251497"/>
                  <a:pt x="3786768" y="4215344"/>
                </a:cubicBezTo>
                <a:lnTo>
                  <a:pt x="3786768" y="2767177"/>
                </a:lnTo>
                <a:cubicBezTo>
                  <a:pt x="3786768" y="2758960"/>
                  <a:pt x="3789438" y="2751565"/>
                  <a:pt x="3794779" y="2744992"/>
                </a:cubicBezTo>
                <a:cubicBezTo>
                  <a:pt x="3800120" y="2738419"/>
                  <a:pt x="3808953" y="2733078"/>
                  <a:pt x="3821277" y="2728970"/>
                </a:cubicBezTo>
                <a:cubicBezTo>
                  <a:pt x="3833602" y="2724861"/>
                  <a:pt x="3850240" y="2721575"/>
                  <a:pt x="3871193" y="2719110"/>
                </a:cubicBezTo>
                <a:cubicBezTo>
                  <a:pt x="3892146" y="2716645"/>
                  <a:pt x="3918233" y="2715412"/>
                  <a:pt x="3949455" y="2715412"/>
                </a:cubicBezTo>
                <a:close/>
                <a:moveTo>
                  <a:pt x="162779" y="2715412"/>
                </a:moveTo>
                <a:cubicBezTo>
                  <a:pt x="201397" y="2715412"/>
                  <a:pt x="232004" y="2716029"/>
                  <a:pt x="254599" y="2717261"/>
                </a:cubicBezTo>
                <a:cubicBezTo>
                  <a:pt x="277195" y="2718494"/>
                  <a:pt x="294244" y="2721369"/>
                  <a:pt x="305747" y="2725889"/>
                </a:cubicBezTo>
                <a:cubicBezTo>
                  <a:pt x="317251" y="2730408"/>
                  <a:pt x="325056" y="2736981"/>
                  <a:pt x="329165" y="2745608"/>
                </a:cubicBezTo>
                <a:cubicBezTo>
                  <a:pt x="333273" y="2754236"/>
                  <a:pt x="336559" y="2766355"/>
                  <a:pt x="339024" y="2781966"/>
                </a:cubicBezTo>
                <a:lnTo>
                  <a:pt x="618798" y="4003357"/>
                </a:lnTo>
                <a:lnTo>
                  <a:pt x="620031" y="4003357"/>
                </a:lnTo>
                <a:lnTo>
                  <a:pt x="910897" y="2790594"/>
                </a:lnTo>
                <a:cubicBezTo>
                  <a:pt x="914183" y="2774982"/>
                  <a:pt x="918497" y="2762247"/>
                  <a:pt x="923838" y="2752387"/>
                </a:cubicBezTo>
                <a:cubicBezTo>
                  <a:pt x="929178" y="2742527"/>
                  <a:pt x="938216" y="2734927"/>
                  <a:pt x="950952" y="2729586"/>
                </a:cubicBezTo>
                <a:cubicBezTo>
                  <a:pt x="963688" y="2724245"/>
                  <a:pt x="981148" y="2720548"/>
                  <a:pt x="1003333" y="2718494"/>
                </a:cubicBezTo>
                <a:cubicBezTo>
                  <a:pt x="1025517" y="2716440"/>
                  <a:pt x="1055097" y="2715412"/>
                  <a:pt x="1092072" y="2715412"/>
                </a:cubicBezTo>
                <a:cubicBezTo>
                  <a:pt x="1131511" y="2715412"/>
                  <a:pt x="1162939" y="2716234"/>
                  <a:pt x="1186356" y="2717877"/>
                </a:cubicBezTo>
                <a:cubicBezTo>
                  <a:pt x="1209774" y="2719521"/>
                  <a:pt x="1227850" y="2723013"/>
                  <a:pt x="1240586" y="2728353"/>
                </a:cubicBezTo>
                <a:cubicBezTo>
                  <a:pt x="1253322" y="2733694"/>
                  <a:pt x="1262565" y="2741295"/>
                  <a:pt x="1268317" y="2751154"/>
                </a:cubicBezTo>
                <a:cubicBezTo>
                  <a:pt x="1274068" y="2761014"/>
                  <a:pt x="1278587" y="2774161"/>
                  <a:pt x="1281874" y="2790594"/>
                </a:cubicBezTo>
                <a:lnTo>
                  <a:pt x="1582600" y="4003357"/>
                </a:lnTo>
                <a:lnTo>
                  <a:pt x="1585065" y="4003357"/>
                </a:lnTo>
                <a:lnTo>
                  <a:pt x="1864838" y="2785664"/>
                </a:lnTo>
                <a:cubicBezTo>
                  <a:pt x="1867304" y="2772517"/>
                  <a:pt x="1870590" y="2761220"/>
                  <a:pt x="1874698" y="2751771"/>
                </a:cubicBezTo>
                <a:cubicBezTo>
                  <a:pt x="1878807" y="2742322"/>
                  <a:pt x="1886612" y="2734927"/>
                  <a:pt x="1898115" y="2729586"/>
                </a:cubicBezTo>
                <a:cubicBezTo>
                  <a:pt x="1909619" y="2724245"/>
                  <a:pt x="1926052" y="2720548"/>
                  <a:pt x="1947415" y="2718494"/>
                </a:cubicBezTo>
                <a:cubicBezTo>
                  <a:pt x="1968778" y="2716440"/>
                  <a:pt x="1998768" y="2715412"/>
                  <a:pt x="2037386" y="2715412"/>
                </a:cubicBezTo>
                <a:cubicBezTo>
                  <a:pt x="2073539" y="2715412"/>
                  <a:pt x="2101681" y="2716440"/>
                  <a:pt x="2121811" y="2718494"/>
                </a:cubicBezTo>
                <a:cubicBezTo>
                  <a:pt x="2141942" y="2720548"/>
                  <a:pt x="2156526" y="2726094"/>
                  <a:pt x="2165564" y="2735132"/>
                </a:cubicBezTo>
                <a:cubicBezTo>
                  <a:pt x="2174603" y="2744170"/>
                  <a:pt x="2178505" y="2757522"/>
                  <a:pt x="2177273" y="2775188"/>
                </a:cubicBezTo>
                <a:cubicBezTo>
                  <a:pt x="2176040" y="2792853"/>
                  <a:pt x="2171727" y="2816887"/>
                  <a:pt x="2164332" y="2847288"/>
                </a:cubicBezTo>
                <a:lnTo>
                  <a:pt x="1798284" y="4235064"/>
                </a:lnTo>
                <a:cubicBezTo>
                  <a:pt x="1793354" y="4254784"/>
                  <a:pt x="1786576" y="4270600"/>
                  <a:pt x="1777948" y="4282514"/>
                </a:cubicBezTo>
                <a:cubicBezTo>
                  <a:pt x="1769321" y="4294428"/>
                  <a:pt x="1756380" y="4303467"/>
                  <a:pt x="1739125" y="4309629"/>
                </a:cubicBezTo>
                <a:cubicBezTo>
                  <a:pt x="1721870" y="4315791"/>
                  <a:pt x="1699686" y="4319900"/>
                  <a:pt x="1672571" y="4321954"/>
                </a:cubicBezTo>
                <a:cubicBezTo>
                  <a:pt x="1645457" y="4324008"/>
                  <a:pt x="1610947" y="4325035"/>
                  <a:pt x="1569043" y="4325035"/>
                </a:cubicBezTo>
                <a:cubicBezTo>
                  <a:pt x="1522208" y="4325035"/>
                  <a:pt x="1484617" y="4324008"/>
                  <a:pt x="1456270" y="4321954"/>
                </a:cubicBezTo>
                <a:cubicBezTo>
                  <a:pt x="1427923" y="4319900"/>
                  <a:pt x="1405533" y="4315791"/>
                  <a:pt x="1389100" y="4309629"/>
                </a:cubicBezTo>
                <a:cubicBezTo>
                  <a:pt x="1372667" y="4303467"/>
                  <a:pt x="1360753" y="4294428"/>
                  <a:pt x="1353358" y="4282514"/>
                </a:cubicBezTo>
                <a:cubicBezTo>
                  <a:pt x="1345963" y="4270600"/>
                  <a:pt x="1340212" y="4254784"/>
                  <a:pt x="1336103" y="4235064"/>
                </a:cubicBezTo>
                <a:lnTo>
                  <a:pt x="1080979" y="3224428"/>
                </a:lnTo>
                <a:lnTo>
                  <a:pt x="1078514" y="3224428"/>
                </a:lnTo>
                <a:lnTo>
                  <a:pt x="836947" y="4235064"/>
                </a:lnTo>
                <a:cubicBezTo>
                  <a:pt x="832839" y="4253962"/>
                  <a:pt x="827087" y="4269368"/>
                  <a:pt x="819693" y="4281282"/>
                </a:cubicBezTo>
                <a:cubicBezTo>
                  <a:pt x="812298" y="4293196"/>
                  <a:pt x="800589" y="4302439"/>
                  <a:pt x="784567" y="4309013"/>
                </a:cubicBezTo>
                <a:cubicBezTo>
                  <a:pt x="768545" y="4315586"/>
                  <a:pt x="746771" y="4319900"/>
                  <a:pt x="719245" y="4321954"/>
                </a:cubicBezTo>
                <a:cubicBezTo>
                  <a:pt x="691720" y="4324008"/>
                  <a:pt x="655362" y="4325035"/>
                  <a:pt x="610171" y="4325035"/>
                </a:cubicBezTo>
                <a:cubicBezTo>
                  <a:pt x="562515" y="4325035"/>
                  <a:pt x="524513" y="4324008"/>
                  <a:pt x="496166" y="4321954"/>
                </a:cubicBezTo>
                <a:cubicBezTo>
                  <a:pt x="467819" y="4319900"/>
                  <a:pt x="445429" y="4315791"/>
                  <a:pt x="428996" y="4309629"/>
                </a:cubicBezTo>
                <a:cubicBezTo>
                  <a:pt x="412563" y="4303467"/>
                  <a:pt x="400649" y="4294428"/>
                  <a:pt x="393254" y="4282514"/>
                </a:cubicBezTo>
                <a:cubicBezTo>
                  <a:pt x="385859" y="4270600"/>
                  <a:pt x="379696" y="4254784"/>
                  <a:pt x="374766" y="4235064"/>
                </a:cubicBezTo>
                <a:lnTo>
                  <a:pt x="12416" y="2843591"/>
                </a:lnTo>
                <a:cubicBezTo>
                  <a:pt x="5022" y="2814011"/>
                  <a:pt x="913" y="2790799"/>
                  <a:pt x="92" y="2773956"/>
                </a:cubicBezTo>
                <a:cubicBezTo>
                  <a:pt x="-730" y="2757111"/>
                  <a:pt x="3994" y="2744170"/>
                  <a:pt x="14265" y="2735132"/>
                </a:cubicBezTo>
                <a:cubicBezTo>
                  <a:pt x="24536" y="2726094"/>
                  <a:pt x="41380" y="2720548"/>
                  <a:pt x="64797" y="2718494"/>
                </a:cubicBezTo>
                <a:cubicBezTo>
                  <a:pt x="88214" y="2716440"/>
                  <a:pt x="120875" y="2715412"/>
                  <a:pt x="162779" y="2715412"/>
                </a:cubicBezTo>
                <a:close/>
                <a:moveTo>
                  <a:pt x="5564268" y="2696925"/>
                </a:moveTo>
                <a:cubicBezTo>
                  <a:pt x="5454988" y="2696925"/>
                  <a:pt x="5354952" y="2715412"/>
                  <a:pt x="5264158" y="2752387"/>
                </a:cubicBezTo>
                <a:cubicBezTo>
                  <a:pt x="5173366" y="2789361"/>
                  <a:pt x="5095514" y="2843591"/>
                  <a:pt x="5030603" y="2915075"/>
                </a:cubicBezTo>
                <a:cubicBezTo>
                  <a:pt x="4965692" y="2986559"/>
                  <a:pt x="4915160" y="3074887"/>
                  <a:pt x="4879008" y="3180058"/>
                </a:cubicBezTo>
                <a:cubicBezTo>
                  <a:pt x="4842854" y="3285230"/>
                  <a:pt x="4824779" y="3405603"/>
                  <a:pt x="4824779" y="3541176"/>
                </a:cubicBezTo>
                <a:cubicBezTo>
                  <a:pt x="4824779" y="3674284"/>
                  <a:pt x="4841211" y="3790959"/>
                  <a:pt x="4874077" y="3891201"/>
                </a:cubicBezTo>
                <a:cubicBezTo>
                  <a:pt x="4906944" y="3991443"/>
                  <a:pt x="4954189" y="4075046"/>
                  <a:pt x="5015813" y="4142011"/>
                </a:cubicBezTo>
                <a:cubicBezTo>
                  <a:pt x="5077437" y="4208976"/>
                  <a:pt x="5152208" y="4259303"/>
                  <a:pt x="5240125" y="4292990"/>
                </a:cubicBezTo>
                <a:cubicBezTo>
                  <a:pt x="5328042" y="4326678"/>
                  <a:pt x="5426641" y="4343522"/>
                  <a:pt x="5535921" y="4343522"/>
                </a:cubicBezTo>
                <a:cubicBezTo>
                  <a:pt x="5591794" y="4343522"/>
                  <a:pt x="5643763" y="4339003"/>
                  <a:pt x="5691830" y="4329965"/>
                </a:cubicBezTo>
                <a:cubicBezTo>
                  <a:pt x="5739897" y="4320927"/>
                  <a:pt x="5782623" y="4309629"/>
                  <a:pt x="5820008" y="4296072"/>
                </a:cubicBezTo>
                <a:cubicBezTo>
                  <a:pt x="5857394" y="4282514"/>
                  <a:pt x="5889027" y="4268341"/>
                  <a:pt x="5914909" y="4253551"/>
                </a:cubicBezTo>
                <a:cubicBezTo>
                  <a:pt x="5940791" y="4238761"/>
                  <a:pt x="5958252" y="4226642"/>
                  <a:pt x="5967290" y="4217193"/>
                </a:cubicBezTo>
                <a:cubicBezTo>
                  <a:pt x="5976328" y="4207744"/>
                  <a:pt x="5982902" y="4199322"/>
                  <a:pt x="5987010" y="4191927"/>
                </a:cubicBezTo>
                <a:cubicBezTo>
                  <a:pt x="5991118" y="4184532"/>
                  <a:pt x="5994404" y="4175699"/>
                  <a:pt x="5996869" y="4165429"/>
                </a:cubicBezTo>
                <a:cubicBezTo>
                  <a:pt x="5999334" y="4155158"/>
                  <a:pt x="6001183" y="4142833"/>
                  <a:pt x="6002416" y="4128454"/>
                </a:cubicBezTo>
                <a:cubicBezTo>
                  <a:pt x="6003648" y="4114075"/>
                  <a:pt x="6004264" y="4096615"/>
                  <a:pt x="6004264" y="4076074"/>
                </a:cubicBezTo>
                <a:cubicBezTo>
                  <a:pt x="6004264" y="4046494"/>
                  <a:pt x="6003443" y="4022871"/>
                  <a:pt x="6001800" y="4005206"/>
                </a:cubicBezTo>
                <a:cubicBezTo>
                  <a:pt x="6000157" y="3987540"/>
                  <a:pt x="5997691" y="3973777"/>
                  <a:pt x="5994404" y="3963918"/>
                </a:cubicBezTo>
                <a:cubicBezTo>
                  <a:pt x="5991118" y="3954058"/>
                  <a:pt x="5987010" y="3947484"/>
                  <a:pt x="5982080" y="3944198"/>
                </a:cubicBezTo>
                <a:cubicBezTo>
                  <a:pt x="5977150" y="3940911"/>
                  <a:pt x="5970577" y="3939268"/>
                  <a:pt x="5962360" y="3939268"/>
                </a:cubicBezTo>
                <a:cubicBezTo>
                  <a:pt x="5951679" y="3939268"/>
                  <a:pt x="5936684" y="3945841"/>
                  <a:pt x="5917374" y="3958988"/>
                </a:cubicBezTo>
                <a:cubicBezTo>
                  <a:pt x="5898066" y="3972134"/>
                  <a:pt x="5873416" y="3986924"/>
                  <a:pt x="5843425" y="4003357"/>
                </a:cubicBezTo>
                <a:cubicBezTo>
                  <a:pt x="5813435" y="4019790"/>
                  <a:pt x="5777487" y="4034785"/>
                  <a:pt x="5735583" y="4048343"/>
                </a:cubicBezTo>
                <a:cubicBezTo>
                  <a:pt x="5693679" y="4061900"/>
                  <a:pt x="5643969" y="4068679"/>
                  <a:pt x="5586453" y="4068679"/>
                </a:cubicBezTo>
                <a:cubicBezTo>
                  <a:pt x="5523186" y="4068679"/>
                  <a:pt x="5466286" y="4057792"/>
                  <a:pt x="5415754" y="4036018"/>
                </a:cubicBezTo>
                <a:cubicBezTo>
                  <a:pt x="5365222" y="4014244"/>
                  <a:pt x="5322085" y="3981172"/>
                  <a:pt x="5286344" y="3936803"/>
                </a:cubicBezTo>
                <a:cubicBezTo>
                  <a:pt x="5250601" y="3892434"/>
                  <a:pt x="5223076" y="3835945"/>
                  <a:pt x="5203767" y="3767337"/>
                </a:cubicBezTo>
                <a:cubicBezTo>
                  <a:pt x="5184458" y="3698728"/>
                  <a:pt x="5174803" y="3617590"/>
                  <a:pt x="5174803" y="3523921"/>
                </a:cubicBezTo>
                <a:cubicBezTo>
                  <a:pt x="5174803" y="3438469"/>
                  <a:pt x="5183842" y="3361644"/>
                  <a:pt x="5201918" y="3293447"/>
                </a:cubicBezTo>
                <a:cubicBezTo>
                  <a:pt x="5219995" y="3225249"/>
                  <a:pt x="5246493" y="3167117"/>
                  <a:pt x="5281413" y="3119051"/>
                </a:cubicBezTo>
                <a:cubicBezTo>
                  <a:pt x="5316334" y="3070984"/>
                  <a:pt x="5358649" y="3034009"/>
                  <a:pt x="5408359" y="3008127"/>
                </a:cubicBezTo>
                <a:cubicBezTo>
                  <a:pt x="5458069" y="2982245"/>
                  <a:pt x="5514558" y="2969304"/>
                  <a:pt x="5577825" y="2969304"/>
                </a:cubicBezTo>
                <a:cubicBezTo>
                  <a:pt x="5635342" y="2969304"/>
                  <a:pt x="5684846" y="2976493"/>
                  <a:pt x="5726340" y="2990872"/>
                </a:cubicBezTo>
                <a:cubicBezTo>
                  <a:pt x="5767833" y="3005251"/>
                  <a:pt x="5803575" y="3021274"/>
                  <a:pt x="5833565" y="3038939"/>
                </a:cubicBezTo>
                <a:cubicBezTo>
                  <a:pt x="5863556" y="3056605"/>
                  <a:pt x="5888000" y="3072627"/>
                  <a:pt x="5906899" y="3087006"/>
                </a:cubicBezTo>
                <a:cubicBezTo>
                  <a:pt x="5925796" y="3101385"/>
                  <a:pt x="5941408" y="3108574"/>
                  <a:pt x="5953733" y="3108574"/>
                </a:cubicBezTo>
                <a:cubicBezTo>
                  <a:pt x="5961128" y="3108574"/>
                  <a:pt x="5967701" y="3106110"/>
                  <a:pt x="5973452" y="3101180"/>
                </a:cubicBezTo>
                <a:cubicBezTo>
                  <a:pt x="5979204" y="3096250"/>
                  <a:pt x="5984134" y="3088444"/>
                  <a:pt x="5988243" y="3077762"/>
                </a:cubicBezTo>
                <a:cubicBezTo>
                  <a:pt x="5992351" y="3067081"/>
                  <a:pt x="5995226" y="3053113"/>
                  <a:pt x="5996869" y="3035858"/>
                </a:cubicBezTo>
                <a:cubicBezTo>
                  <a:pt x="5998513" y="3018603"/>
                  <a:pt x="5999334" y="2997651"/>
                  <a:pt x="5999334" y="2973001"/>
                </a:cubicBezTo>
                <a:cubicBezTo>
                  <a:pt x="5999334" y="2949995"/>
                  <a:pt x="5998718" y="2930686"/>
                  <a:pt x="5997486" y="2915075"/>
                </a:cubicBezTo>
                <a:cubicBezTo>
                  <a:pt x="5996253" y="2899463"/>
                  <a:pt x="5994404" y="2885906"/>
                  <a:pt x="5991940" y="2874403"/>
                </a:cubicBezTo>
                <a:cubicBezTo>
                  <a:pt x="5989475" y="2862899"/>
                  <a:pt x="5986188" y="2853450"/>
                  <a:pt x="5982080" y="2846056"/>
                </a:cubicBezTo>
                <a:cubicBezTo>
                  <a:pt x="5977972" y="2838661"/>
                  <a:pt x="5970371" y="2829417"/>
                  <a:pt x="5959279" y="2818325"/>
                </a:cubicBezTo>
                <a:cubicBezTo>
                  <a:pt x="5948186" y="2807232"/>
                  <a:pt x="5928672" y="2793880"/>
                  <a:pt x="5900736" y="2778269"/>
                </a:cubicBezTo>
                <a:cubicBezTo>
                  <a:pt x="5872800" y="2762658"/>
                  <a:pt x="5841371" y="2748895"/>
                  <a:pt x="5806451" y="2736981"/>
                </a:cubicBezTo>
                <a:cubicBezTo>
                  <a:pt x="5771531" y="2725067"/>
                  <a:pt x="5733529" y="2715412"/>
                  <a:pt x="5692446" y="2708018"/>
                </a:cubicBezTo>
                <a:cubicBezTo>
                  <a:pt x="5651364" y="2700623"/>
                  <a:pt x="5608637" y="2696925"/>
                  <a:pt x="5564268" y="2696925"/>
                </a:cubicBezTo>
                <a:close/>
                <a:moveTo>
                  <a:pt x="6986962" y="2694460"/>
                </a:moveTo>
                <a:cubicBezTo>
                  <a:pt x="6860428" y="2694460"/>
                  <a:pt x="6749299" y="2713769"/>
                  <a:pt x="6653576" y="2752387"/>
                </a:cubicBezTo>
                <a:cubicBezTo>
                  <a:pt x="6557853" y="2791005"/>
                  <a:pt x="6477537" y="2846466"/>
                  <a:pt x="6412625" y="2918772"/>
                </a:cubicBezTo>
                <a:cubicBezTo>
                  <a:pt x="6347715" y="2991078"/>
                  <a:pt x="6298827" y="3078790"/>
                  <a:pt x="6265960" y="3181907"/>
                </a:cubicBezTo>
                <a:cubicBezTo>
                  <a:pt x="6233094" y="3285025"/>
                  <a:pt x="6216661" y="3401084"/>
                  <a:pt x="6216661" y="3530084"/>
                </a:cubicBezTo>
                <a:cubicBezTo>
                  <a:pt x="6216661" y="3670587"/>
                  <a:pt x="6232067" y="3792192"/>
                  <a:pt x="6262879" y="3894899"/>
                </a:cubicBezTo>
                <a:cubicBezTo>
                  <a:pt x="6293691" y="3997606"/>
                  <a:pt x="6339909" y="4082236"/>
                  <a:pt x="6401533" y="4148790"/>
                </a:cubicBezTo>
                <a:cubicBezTo>
                  <a:pt x="6463157" y="4215344"/>
                  <a:pt x="6540187" y="4264849"/>
                  <a:pt x="6632624" y="4297304"/>
                </a:cubicBezTo>
                <a:cubicBezTo>
                  <a:pt x="6725060" y="4329760"/>
                  <a:pt x="6833313" y="4345987"/>
                  <a:pt x="6957383" y="4345987"/>
                </a:cubicBezTo>
                <a:cubicBezTo>
                  <a:pt x="7083096" y="4345987"/>
                  <a:pt x="7193814" y="4326884"/>
                  <a:pt x="7289537" y="4288677"/>
                </a:cubicBezTo>
                <a:cubicBezTo>
                  <a:pt x="7385260" y="4250470"/>
                  <a:pt x="7465577" y="4195008"/>
                  <a:pt x="7530487" y="4122292"/>
                </a:cubicBezTo>
                <a:cubicBezTo>
                  <a:pt x="7595399" y="4049575"/>
                  <a:pt x="7644287" y="3961042"/>
                  <a:pt x="7677153" y="3856692"/>
                </a:cubicBezTo>
                <a:cubicBezTo>
                  <a:pt x="7710019" y="3752341"/>
                  <a:pt x="7726452" y="3634023"/>
                  <a:pt x="7726452" y="3501737"/>
                </a:cubicBezTo>
                <a:cubicBezTo>
                  <a:pt x="7726452" y="3363699"/>
                  <a:pt x="7710636" y="3243942"/>
                  <a:pt x="7679002" y="3142468"/>
                </a:cubicBezTo>
                <a:cubicBezTo>
                  <a:pt x="7647368" y="3040993"/>
                  <a:pt x="7600534" y="2956979"/>
                  <a:pt x="7538499" y="2890425"/>
                </a:cubicBezTo>
                <a:cubicBezTo>
                  <a:pt x="7476464" y="2823871"/>
                  <a:pt x="7399228" y="2774572"/>
                  <a:pt x="7306792" y="2742527"/>
                </a:cubicBezTo>
                <a:cubicBezTo>
                  <a:pt x="7214356" y="2710483"/>
                  <a:pt x="7107746" y="2694460"/>
                  <a:pt x="6986962" y="2694460"/>
                </a:cubicBezTo>
                <a:close/>
                <a:moveTo>
                  <a:pt x="5667110" y="0"/>
                </a:moveTo>
                <a:lnTo>
                  <a:pt x="12589545" y="0"/>
                </a:lnTo>
                <a:lnTo>
                  <a:pt x="10875045" y="6858000"/>
                </a:lnTo>
                <a:lnTo>
                  <a:pt x="3952611" y="6858000"/>
                </a:lnTo>
                <a:lnTo>
                  <a:pt x="4587701" y="4317640"/>
                </a:lnTo>
                <a:lnTo>
                  <a:pt x="4613764" y="4317640"/>
                </a:lnTo>
                <a:cubicBezTo>
                  <a:pt x="4621980" y="4317640"/>
                  <a:pt x="4629170" y="4315175"/>
                  <a:pt x="4635332" y="4310245"/>
                </a:cubicBezTo>
                <a:cubicBezTo>
                  <a:pt x="4641495" y="4305315"/>
                  <a:pt x="4646630" y="4297304"/>
                  <a:pt x="4650738" y="4286212"/>
                </a:cubicBezTo>
                <a:cubicBezTo>
                  <a:pt x="4654846" y="4275119"/>
                  <a:pt x="4657928" y="4261151"/>
                  <a:pt x="4659982" y="4244307"/>
                </a:cubicBezTo>
                <a:cubicBezTo>
                  <a:pt x="4662037" y="4227464"/>
                  <a:pt x="4663063" y="4206717"/>
                  <a:pt x="4663063" y="4182067"/>
                </a:cubicBezTo>
                <a:cubicBezTo>
                  <a:pt x="4663063" y="4157417"/>
                  <a:pt x="4662037" y="4136671"/>
                  <a:pt x="4659982" y="4119827"/>
                </a:cubicBezTo>
                <a:cubicBezTo>
                  <a:pt x="4657928" y="4102983"/>
                  <a:pt x="4654846" y="4089425"/>
                  <a:pt x="4650738" y="4079155"/>
                </a:cubicBezTo>
                <a:lnTo>
                  <a:pt x="4648226" y="4075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3800" b="1" kern="33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CFFC1E-543C-4A1A-941C-5B078A08B977}"/>
              </a:ext>
            </a:extLst>
          </p:cNvPr>
          <p:cNvSpPr/>
          <p:nvPr/>
        </p:nvSpPr>
        <p:spPr>
          <a:xfrm>
            <a:off x="0" y="0"/>
            <a:ext cx="491884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131196-9064-4784-AF06-B40E0F3EA242}"/>
              </a:ext>
            </a:extLst>
          </p:cNvPr>
          <p:cNvSpPr/>
          <p:nvPr/>
        </p:nvSpPr>
        <p:spPr>
          <a:xfrm>
            <a:off x="5332652" y="1080287"/>
            <a:ext cx="5111466" cy="914400"/>
          </a:xfrm>
          <a:custGeom>
            <a:avLst/>
            <a:gdLst>
              <a:gd name="connsiteX0" fmla="*/ 457200 w 5111466"/>
              <a:gd name="connsiteY0" fmla="*/ 0 h 914400"/>
              <a:gd name="connsiteX1" fmla="*/ 712825 w 5111466"/>
              <a:gd name="connsiteY1" fmla="*/ 78083 h 914400"/>
              <a:gd name="connsiteX2" fmla="*/ 726072 w 5111466"/>
              <a:gd name="connsiteY2" fmla="*/ 89012 h 914400"/>
              <a:gd name="connsiteX3" fmla="*/ 5111466 w 5111466"/>
              <a:gd name="connsiteY3" fmla="*/ 89012 h 914400"/>
              <a:gd name="connsiteX4" fmla="*/ 5111466 w 5111466"/>
              <a:gd name="connsiteY4" fmla="*/ 825388 h 914400"/>
              <a:gd name="connsiteX5" fmla="*/ 726072 w 5111466"/>
              <a:gd name="connsiteY5" fmla="*/ 825388 h 914400"/>
              <a:gd name="connsiteX6" fmla="*/ 712825 w 5111466"/>
              <a:gd name="connsiteY6" fmla="*/ 836318 h 914400"/>
              <a:gd name="connsiteX7" fmla="*/ 457200 w 5111466"/>
              <a:gd name="connsiteY7" fmla="*/ 914400 h 914400"/>
              <a:gd name="connsiteX8" fmla="*/ 0 w 5111466"/>
              <a:gd name="connsiteY8" fmla="*/ 457200 h 914400"/>
              <a:gd name="connsiteX9" fmla="*/ 457200 w 51114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14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26072" y="89012"/>
                </a:lnTo>
                <a:lnTo>
                  <a:pt x="5111466" y="89012"/>
                </a:lnTo>
                <a:lnTo>
                  <a:pt x="5111466" y="825388"/>
                </a:lnTo>
                <a:lnTo>
                  <a:pt x="726072" y="825388"/>
                </a:lnTo>
                <a:lnTo>
                  <a:pt x="712825" y="836318"/>
                </a:lnTo>
                <a:cubicBezTo>
                  <a:pt x="639856" y="885615"/>
                  <a:pt x="551890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02889B-2E05-4D22-A223-1133CE6C79D3}"/>
              </a:ext>
            </a:extLst>
          </p:cNvPr>
          <p:cNvSpPr/>
          <p:nvPr/>
        </p:nvSpPr>
        <p:spPr>
          <a:xfrm>
            <a:off x="6718413" y="2142365"/>
            <a:ext cx="5312420" cy="914400"/>
          </a:xfrm>
          <a:custGeom>
            <a:avLst/>
            <a:gdLst>
              <a:gd name="connsiteX0" fmla="*/ 4855220 w 5312420"/>
              <a:gd name="connsiteY0" fmla="*/ 0 h 914400"/>
              <a:gd name="connsiteX1" fmla="*/ 5312420 w 5312420"/>
              <a:gd name="connsiteY1" fmla="*/ 457200 h 914400"/>
              <a:gd name="connsiteX2" fmla="*/ 4855220 w 5312420"/>
              <a:gd name="connsiteY2" fmla="*/ 914400 h 914400"/>
              <a:gd name="connsiteX3" fmla="*/ 4599595 w 5312420"/>
              <a:gd name="connsiteY3" fmla="*/ 836318 h 914400"/>
              <a:gd name="connsiteX4" fmla="*/ 4586348 w 5312420"/>
              <a:gd name="connsiteY4" fmla="*/ 825388 h 914400"/>
              <a:gd name="connsiteX5" fmla="*/ 0 w 5312420"/>
              <a:gd name="connsiteY5" fmla="*/ 825388 h 914400"/>
              <a:gd name="connsiteX6" fmla="*/ 0 w 5312420"/>
              <a:gd name="connsiteY6" fmla="*/ 89012 h 914400"/>
              <a:gd name="connsiteX7" fmla="*/ 4586348 w 5312420"/>
              <a:gd name="connsiteY7" fmla="*/ 89012 h 914400"/>
              <a:gd name="connsiteX8" fmla="*/ 4599595 w 5312420"/>
              <a:gd name="connsiteY8" fmla="*/ 78083 h 914400"/>
              <a:gd name="connsiteX9" fmla="*/ 4855220 w 531242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420" h="914400">
                <a:moveTo>
                  <a:pt x="4855220" y="0"/>
                </a:moveTo>
                <a:cubicBezTo>
                  <a:pt x="5107725" y="0"/>
                  <a:pt x="5312420" y="204695"/>
                  <a:pt x="5312420" y="457200"/>
                </a:cubicBezTo>
                <a:cubicBezTo>
                  <a:pt x="5312420" y="709705"/>
                  <a:pt x="5107725" y="914400"/>
                  <a:pt x="4855220" y="914400"/>
                </a:cubicBezTo>
                <a:cubicBezTo>
                  <a:pt x="4760531" y="914400"/>
                  <a:pt x="4672565" y="885615"/>
                  <a:pt x="4599595" y="836318"/>
                </a:cubicBezTo>
                <a:lnTo>
                  <a:pt x="4586348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586348" y="89012"/>
                </a:lnTo>
                <a:lnTo>
                  <a:pt x="4599595" y="78083"/>
                </a:lnTo>
                <a:cubicBezTo>
                  <a:pt x="4672565" y="28785"/>
                  <a:pt x="4760531" y="0"/>
                  <a:pt x="485522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8C01F5F-8A8A-49CF-B89F-2538B88B21F6}"/>
              </a:ext>
            </a:extLst>
          </p:cNvPr>
          <p:cNvSpPr/>
          <p:nvPr/>
        </p:nvSpPr>
        <p:spPr>
          <a:xfrm>
            <a:off x="5178902" y="3163109"/>
            <a:ext cx="5418966" cy="914400"/>
          </a:xfrm>
          <a:custGeom>
            <a:avLst/>
            <a:gdLst>
              <a:gd name="connsiteX0" fmla="*/ 457200 w 5418966"/>
              <a:gd name="connsiteY0" fmla="*/ 0 h 914400"/>
              <a:gd name="connsiteX1" fmla="*/ 712825 w 5418966"/>
              <a:gd name="connsiteY1" fmla="*/ 78083 h 914400"/>
              <a:gd name="connsiteX2" fmla="*/ 780014 w 5418966"/>
              <a:gd name="connsiteY2" fmla="*/ 133518 h 914400"/>
              <a:gd name="connsiteX3" fmla="*/ 5418966 w 5418966"/>
              <a:gd name="connsiteY3" fmla="*/ 133518 h 914400"/>
              <a:gd name="connsiteX4" fmla="*/ 5418966 w 5418966"/>
              <a:gd name="connsiteY4" fmla="*/ 869894 h 914400"/>
              <a:gd name="connsiteX5" fmla="*/ 650965 w 5418966"/>
              <a:gd name="connsiteY5" fmla="*/ 869894 h 914400"/>
              <a:gd name="connsiteX6" fmla="*/ 635163 w 5418966"/>
              <a:gd name="connsiteY6" fmla="*/ 878471 h 914400"/>
              <a:gd name="connsiteX7" fmla="*/ 457200 w 5418966"/>
              <a:gd name="connsiteY7" fmla="*/ 914400 h 914400"/>
              <a:gd name="connsiteX8" fmla="*/ 0 w 5418966"/>
              <a:gd name="connsiteY8" fmla="*/ 457200 h 914400"/>
              <a:gd name="connsiteX9" fmla="*/ 457200 w 54189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9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80014" y="133518"/>
                </a:lnTo>
                <a:lnTo>
                  <a:pt x="5418966" y="133518"/>
                </a:lnTo>
                <a:lnTo>
                  <a:pt x="5418966" y="869894"/>
                </a:lnTo>
                <a:lnTo>
                  <a:pt x="650965" y="869894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59ECF9-64B7-4BE2-BBE9-1B9A27BAD32F}"/>
              </a:ext>
            </a:extLst>
          </p:cNvPr>
          <p:cNvSpPr/>
          <p:nvPr/>
        </p:nvSpPr>
        <p:spPr>
          <a:xfrm>
            <a:off x="6654792" y="4266521"/>
            <a:ext cx="5376041" cy="914400"/>
          </a:xfrm>
          <a:custGeom>
            <a:avLst/>
            <a:gdLst>
              <a:gd name="connsiteX0" fmla="*/ 4918841 w 5376041"/>
              <a:gd name="connsiteY0" fmla="*/ 0 h 914400"/>
              <a:gd name="connsiteX1" fmla="*/ 5376041 w 5376041"/>
              <a:gd name="connsiteY1" fmla="*/ 457200 h 914400"/>
              <a:gd name="connsiteX2" fmla="*/ 4918841 w 5376041"/>
              <a:gd name="connsiteY2" fmla="*/ 914400 h 914400"/>
              <a:gd name="connsiteX3" fmla="*/ 4663216 w 5376041"/>
              <a:gd name="connsiteY3" fmla="*/ 836318 h 914400"/>
              <a:gd name="connsiteX4" fmla="*/ 4649969 w 5376041"/>
              <a:gd name="connsiteY4" fmla="*/ 825388 h 914400"/>
              <a:gd name="connsiteX5" fmla="*/ 0 w 5376041"/>
              <a:gd name="connsiteY5" fmla="*/ 825388 h 914400"/>
              <a:gd name="connsiteX6" fmla="*/ 0 w 5376041"/>
              <a:gd name="connsiteY6" fmla="*/ 89012 h 914400"/>
              <a:gd name="connsiteX7" fmla="*/ 4649969 w 5376041"/>
              <a:gd name="connsiteY7" fmla="*/ 89012 h 914400"/>
              <a:gd name="connsiteX8" fmla="*/ 4663216 w 5376041"/>
              <a:gd name="connsiteY8" fmla="*/ 78083 h 914400"/>
              <a:gd name="connsiteX9" fmla="*/ 4918841 w 5376041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041" h="914400">
                <a:moveTo>
                  <a:pt x="4918841" y="0"/>
                </a:moveTo>
                <a:cubicBezTo>
                  <a:pt x="5171346" y="0"/>
                  <a:pt x="5376041" y="204695"/>
                  <a:pt x="5376041" y="457200"/>
                </a:cubicBezTo>
                <a:cubicBezTo>
                  <a:pt x="5376041" y="709705"/>
                  <a:pt x="5171346" y="914400"/>
                  <a:pt x="4918841" y="914400"/>
                </a:cubicBezTo>
                <a:cubicBezTo>
                  <a:pt x="4824152" y="914400"/>
                  <a:pt x="4736186" y="885615"/>
                  <a:pt x="4663216" y="836318"/>
                </a:cubicBezTo>
                <a:lnTo>
                  <a:pt x="4649969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649969" y="89012"/>
                </a:lnTo>
                <a:lnTo>
                  <a:pt x="4663216" y="78083"/>
                </a:lnTo>
                <a:cubicBezTo>
                  <a:pt x="4736186" y="28786"/>
                  <a:pt x="4824152" y="0"/>
                  <a:pt x="4918841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3CEF40-9D60-4A17-B2F3-9E7D748FBEA4}"/>
              </a:ext>
            </a:extLst>
          </p:cNvPr>
          <p:cNvSpPr/>
          <p:nvPr/>
        </p:nvSpPr>
        <p:spPr>
          <a:xfrm>
            <a:off x="5332652" y="5259821"/>
            <a:ext cx="5251403" cy="914400"/>
          </a:xfrm>
          <a:custGeom>
            <a:avLst/>
            <a:gdLst>
              <a:gd name="connsiteX0" fmla="*/ 457200 w 5251403"/>
              <a:gd name="connsiteY0" fmla="*/ 0 h 914400"/>
              <a:gd name="connsiteX1" fmla="*/ 712825 w 5251403"/>
              <a:gd name="connsiteY1" fmla="*/ 78083 h 914400"/>
              <a:gd name="connsiteX2" fmla="*/ 775111 w 5251403"/>
              <a:gd name="connsiteY2" fmla="*/ 129473 h 914400"/>
              <a:gd name="connsiteX3" fmla="*/ 5251403 w 5251403"/>
              <a:gd name="connsiteY3" fmla="*/ 129473 h 914400"/>
              <a:gd name="connsiteX4" fmla="*/ 5251403 w 5251403"/>
              <a:gd name="connsiteY4" fmla="*/ 865850 h 914400"/>
              <a:gd name="connsiteX5" fmla="*/ 658416 w 5251403"/>
              <a:gd name="connsiteY5" fmla="*/ 865850 h 914400"/>
              <a:gd name="connsiteX6" fmla="*/ 635163 w 5251403"/>
              <a:gd name="connsiteY6" fmla="*/ 878471 h 914400"/>
              <a:gd name="connsiteX7" fmla="*/ 457200 w 5251403"/>
              <a:gd name="connsiteY7" fmla="*/ 914400 h 914400"/>
              <a:gd name="connsiteX8" fmla="*/ 0 w 5251403"/>
              <a:gd name="connsiteY8" fmla="*/ 457200 h 914400"/>
              <a:gd name="connsiteX9" fmla="*/ 457200 w 5251403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51403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75111" y="129473"/>
                </a:lnTo>
                <a:lnTo>
                  <a:pt x="5251403" y="129473"/>
                </a:lnTo>
                <a:lnTo>
                  <a:pt x="5251403" y="865850"/>
                </a:lnTo>
                <a:lnTo>
                  <a:pt x="658416" y="865850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55385-FF1F-4DC7-86DD-A0FB0FCC3A9D}"/>
              </a:ext>
            </a:extLst>
          </p:cNvPr>
          <p:cNvSpPr txBox="1"/>
          <p:nvPr/>
        </p:nvSpPr>
        <p:spPr>
          <a:xfrm>
            <a:off x="6450984" y="1201309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User-Friendly Interface </a:t>
            </a:r>
          </a:p>
          <a:p>
            <a:r>
              <a:rPr lang="en-US" sz="1100" i="1" dirty="0"/>
              <a:t>Simple navigation with clean design for smooth quiz experience</a:t>
            </a:r>
            <a:r>
              <a:rPr lang="en-US" b="1" i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73D74-EB0F-409D-B655-18B51518225E}"/>
              </a:ext>
            </a:extLst>
          </p:cNvPr>
          <p:cNvSpPr txBox="1"/>
          <p:nvPr/>
        </p:nvSpPr>
        <p:spPr>
          <a:xfrm>
            <a:off x="7088623" y="2276399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Bank </a:t>
            </a:r>
          </a:p>
          <a:p>
            <a:r>
              <a:rPr lang="en-US" sz="1100" dirty="0"/>
              <a:t>Multiple-choice, true/false, and timed questions with randomization</a:t>
            </a:r>
            <a:r>
              <a:rPr lang="en-US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528BA-D5F8-47A4-9998-6FE459CCAE90}"/>
              </a:ext>
            </a:extLst>
          </p:cNvPr>
          <p:cNvSpPr txBox="1"/>
          <p:nvPr/>
        </p:nvSpPr>
        <p:spPr>
          <a:xfrm>
            <a:off x="6450984" y="3353866"/>
            <a:ext cx="375134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 &amp; Feedback </a:t>
            </a:r>
          </a:p>
          <a:p>
            <a:r>
              <a:rPr lang="en-US" sz="1100" dirty="0"/>
              <a:t>Automatic score calculation with instant feedback on answers.</a:t>
            </a:r>
            <a:endParaRPr lang="en-IN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16E463-0BB9-49FD-8F02-8D9B41665F5A}"/>
              </a:ext>
            </a:extLst>
          </p:cNvPr>
          <p:cNvSpPr txBox="1"/>
          <p:nvPr/>
        </p:nvSpPr>
        <p:spPr>
          <a:xfrm>
            <a:off x="7142187" y="4436199"/>
            <a:ext cx="35509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Timer &amp; Progress Tracking </a:t>
            </a:r>
          </a:p>
          <a:p>
            <a:r>
              <a:rPr lang="en-US" sz="1100" dirty="0"/>
              <a:t>Countdown timer and progress bar for each quiz attempt .</a:t>
            </a:r>
            <a:endParaRPr lang="en-US" sz="11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5C47-031B-4CDF-9A6D-E9A10832970F}"/>
              </a:ext>
            </a:extLst>
          </p:cNvPr>
          <p:cNvSpPr txBox="1"/>
          <p:nvPr/>
        </p:nvSpPr>
        <p:spPr>
          <a:xfrm>
            <a:off x="6561645" y="5393855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 &amp; Leaderboard</a:t>
            </a:r>
          </a:p>
          <a:p>
            <a:r>
              <a:rPr lang="en-US" dirty="0"/>
              <a:t> </a:t>
            </a:r>
            <a:r>
              <a:rPr lang="en-US" sz="1100" dirty="0"/>
              <a:t>Display detailed results, rankings, and performance history.</a:t>
            </a:r>
            <a:endParaRPr lang="en-IN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3738-DFE7-4BCA-97B8-07278066B859}"/>
              </a:ext>
            </a:extLst>
          </p:cNvPr>
          <p:cNvSpPr txBox="1"/>
          <p:nvPr/>
        </p:nvSpPr>
        <p:spPr>
          <a:xfrm>
            <a:off x="5711774" y="121466"/>
            <a:ext cx="576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Features and functionality</a:t>
            </a:r>
            <a:endParaRPr lang="en-IN" sz="4000" b="1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5EE245C-676F-497D-BBA8-9452E0B21D4A}"/>
              </a:ext>
            </a:extLst>
          </p:cNvPr>
          <p:cNvSpPr/>
          <p:nvPr/>
        </p:nvSpPr>
        <p:spPr>
          <a:xfrm>
            <a:off x="6272959" y="1291649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55DFE64-D6FC-42AC-BD45-4B8DA44FBAC9}"/>
              </a:ext>
            </a:extLst>
          </p:cNvPr>
          <p:cNvSpPr/>
          <p:nvPr/>
        </p:nvSpPr>
        <p:spPr>
          <a:xfrm>
            <a:off x="6910598" y="235541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20DD4AE8-16FE-43F2-8580-FED089EC14E9}"/>
              </a:ext>
            </a:extLst>
          </p:cNvPr>
          <p:cNvSpPr/>
          <p:nvPr/>
        </p:nvSpPr>
        <p:spPr>
          <a:xfrm>
            <a:off x="6272959" y="3426100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1407A11-3030-4AB8-AA7A-C53B0DC2EFF8}"/>
              </a:ext>
            </a:extLst>
          </p:cNvPr>
          <p:cNvSpPr/>
          <p:nvPr/>
        </p:nvSpPr>
        <p:spPr>
          <a:xfrm>
            <a:off x="6910598" y="447445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1F876799-641A-417E-90CA-50B81C27FB05}"/>
              </a:ext>
            </a:extLst>
          </p:cNvPr>
          <p:cNvSpPr/>
          <p:nvPr/>
        </p:nvSpPr>
        <p:spPr>
          <a:xfrm>
            <a:off x="6272959" y="546212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EB5E87C3-85D6-4191-A737-A400495E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219" y="1080287"/>
            <a:ext cx="914400" cy="914400"/>
          </a:xfrm>
          <a:prstGeom prst="rect">
            <a:avLst/>
          </a:prstGeom>
        </p:spPr>
      </p:pic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4AE67EDB-A96B-46B6-B5E7-6AB60801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2142365"/>
            <a:ext cx="914400" cy="914400"/>
          </a:xfrm>
          <a:prstGeom prst="rect">
            <a:avLst/>
          </a:prstGeom>
        </p:spPr>
      </p:pic>
      <p:pic>
        <p:nvPicPr>
          <p:cNvPr id="31" name="Graphic 30" descr="Arrow circle with solid fill">
            <a:extLst>
              <a:ext uri="{FF2B5EF4-FFF2-40B4-BE49-F238E27FC236}">
                <a16:creationId xmlns:a16="http://schemas.microsoft.com/office/drawing/2014/main" id="{79DEFE33-A12F-4690-AF1D-68CCAE8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3163109"/>
            <a:ext cx="914400" cy="914400"/>
          </a:xfrm>
          <a:prstGeom prst="rect">
            <a:avLst/>
          </a:prstGeom>
        </p:spPr>
      </p:pic>
      <p:pic>
        <p:nvPicPr>
          <p:cNvPr id="32" name="Graphic 31" descr="Arrow circle with solid fill">
            <a:extLst>
              <a:ext uri="{FF2B5EF4-FFF2-40B4-BE49-F238E27FC236}">
                <a16:creationId xmlns:a16="http://schemas.microsoft.com/office/drawing/2014/main" id="{7C48A59C-3AC2-4ACB-9DC1-C734D2A2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229" y="5259820"/>
            <a:ext cx="914400" cy="914400"/>
          </a:xfrm>
          <a:prstGeom prst="rect">
            <a:avLst/>
          </a:prstGeom>
        </p:spPr>
      </p:pic>
      <p:pic>
        <p:nvPicPr>
          <p:cNvPr id="33" name="Graphic 32" descr="Arrow circle with solid fill">
            <a:extLst>
              <a:ext uri="{FF2B5EF4-FFF2-40B4-BE49-F238E27FC236}">
                <a16:creationId xmlns:a16="http://schemas.microsoft.com/office/drawing/2014/main" id="{CD9B3C99-C3F8-40F0-B83C-66CB60985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4266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F68864A-0A22-47AF-96B3-A6EFC70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6C4A0-2C07-4DE5-B8ED-A8339C68065B}"/>
              </a:ext>
            </a:extLst>
          </p:cNvPr>
          <p:cNvSpPr/>
          <p:nvPr/>
        </p:nvSpPr>
        <p:spPr>
          <a:xfrm>
            <a:off x="3284017" y="2014918"/>
            <a:ext cx="5623965" cy="41269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0092EEB5-E14C-45DE-AEAD-047E76389EE4}"/>
              </a:ext>
            </a:extLst>
          </p:cNvPr>
          <p:cNvSpPr/>
          <p:nvPr/>
        </p:nvSpPr>
        <p:spPr>
          <a:xfrm rot="10800000">
            <a:off x="3284015" y="2020985"/>
            <a:ext cx="4977952" cy="1408014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01A80-F9B9-43AF-833C-D39EF2E7DE88}"/>
              </a:ext>
            </a:extLst>
          </p:cNvPr>
          <p:cNvSpPr txBox="1"/>
          <p:nvPr/>
        </p:nvSpPr>
        <p:spPr>
          <a:xfrm>
            <a:off x="3389212" y="2370784"/>
            <a:ext cx="458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Results and screenshot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9B06-010B-42AD-9A7D-1C53CA9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6" y="3293459"/>
            <a:ext cx="4026505" cy="24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8131A9-A3E9-4E76-8D43-D4DD63C48158}"/>
              </a:ext>
            </a:extLst>
          </p:cNvPr>
          <p:cNvGrpSpPr/>
          <p:nvPr/>
        </p:nvGrpSpPr>
        <p:grpSpPr>
          <a:xfrm>
            <a:off x="4156444" y="-3087118"/>
            <a:ext cx="9076080" cy="9705645"/>
            <a:chOff x="4702982" y="-2703100"/>
            <a:chExt cx="8089855" cy="970564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A62263-7649-471F-A36E-723E3EB7A7C9}"/>
                </a:ext>
              </a:extLst>
            </p:cNvPr>
            <p:cNvSpPr/>
            <p:nvPr/>
          </p:nvSpPr>
          <p:spPr>
            <a:xfrm rot="2692110">
              <a:off x="7707821" y="-2703100"/>
              <a:ext cx="2621820" cy="805234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AF4968-3896-483A-8810-EA2DCFEAC85C}"/>
                </a:ext>
              </a:extLst>
            </p:cNvPr>
            <p:cNvSpPr/>
            <p:nvPr/>
          </p:nvSpPr>
          <p:spPr>
            <a:xfrm rot="2652102">
              <a:off x="10698266" y="-408571"/>
              <a:ext cx="2094571" cy="5251731"/>
            </a:xfrm>
            <a:prstGeom prst="roundRect">
              <a:avLst>
                <a:gd name="adj" fmla="val 451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B9313F-95E9-4916-9668-EB4AD0B58C0F}"/>
                </a:ext>
              </a:extLst>
            </p:cNvPr>
            <p:cNvSpPr/>
            <p:nvPr/>
          </p:nvSpPr>
          <p:spPr>
            <a:xfrm rot="2783056">
              <a:off x="8114897" y="4047401"/>
              <a:ext cx="2166486" cy="235428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659C0C0-E1EF-4F85-ADD5-E120C00DFD47}"/>
                </a:ext>
              </a:extLst>
            </p:cNvPr>
            <p:cNvSpPr/>
            <p:nvPr/>
          </p:nvSpPr>
          <p:spPr>
            <a:xfrm rot="2678019">
              <a:off x="11470517" y="2914760"/>
              <a:ext cx="1173345" cy="3675826"/>
            </a:xfrm>
            <a:prstGeom prst="roundRect">
              <a:avLst>
                <a:gd name="adj" fmla="val 3942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44AE7E-6E77-45E9-94B9-9111BB882E7C}"/>
                </a:ext>
              </a:extLst>
            </p:cNvPr>
            <p:cNvSpPr/>
            <p:nvPr/>
          </p:nvSpPr>
          <p:spPr>
            <a:xfrm rot="2793486">
              <a:off x="6248012" y="-1964709"/>
              <a:ext cx="1304709" cy="4394769"/>
            </a:xfrm>
            <a:prstGeom prst="roundRect">
              <a:avLst>
                <a:gd name="adj" fmla="val 428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850831-D6CC-4E52-9659-E04D35F41B89}"/>
                </a:ext>
              </a:extLst>
            </p:cNvPr>
            <p:cNvSpPr/>
            <p:nvPr/>
          </p:nvSpPr>
          <p:spPr>
            <a:xfrm>
              <a:off x="9986250" y="6088145"/>
              <a:ext cx="914400" cy="914400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CFD4E5-9C9F-405F-B2D1-B73D5BC89470}"/>
              </a:ext>
            </a:extLst>
          </p:cNvPr>
          <p:cNvSpPr txBox="1"/>
          <p:nvPr/>
        </p:nvSpPr>
        <p:spPr>
          <a:xfrm>
            <a:off x="1529272" y="3145270"/>
            <a:ext cx="1870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Improves learning</a:t>
            </a:r>
          </a:p>
          <a:p>
            <a:r>
              <a:rPr lang="en-US" dirty="0"/>
              <a:t>Quick feedback</a:t>
            </a:r>
          </a:p>
          <a:p>
            <a:r>
              <a:rPr lang="en-US" dirty="0"/>
              <a:t>Easy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BC83B-DDB2-45DD-B024-56ECE95754F6}"/>
              </a:ext>
            </a:extLst>
          </p:cNvPr>
          <p:cNvSpPr txBox="1"/>
          <p:nvPr/>
        </p:nvSpPr>
        <p:spPr>
          <a:xfrm>
            <a:off x="648582" y="2017476"/>
            <a:ext cx="2448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conclusion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54366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F36496-CF07-4585-88AB-58FD058CEDCB}"/>
              </a:ext>
            </a:extLst>
          </p:cNvPr>
          <p:cNvGrpSpPr/>
          <p:nvPr/>
        </p:nvGrpSpPr>
        <p:grpSpPr>
          <a:xfrm>
            <a:off x="4099858" y="-2420621"/>
            <a:ext cx="9932591" cy="13349812"/>
            <a:chOff x="4099858" y="-2420621"/>
            <a:chExt cx="9932591" cy="13349812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5000"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06692117-8AAB-4F5D-8DA8-3C8941190037}"/>
                </a:ext>
              </a:extLst>
            </p:cNvPr>
            <p:cNvSpPr/>
            <p:nvPr/>
          </p:nvSpPr>
          <p:spPr>
            <a:xfrm rot="3105922">
              <a:off x="9856113" y="1133373"/>
              <a:ext cx="4671774" cy="36808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249E77C0-3E94-4250-B9EC-A0A3F01FADD4}"/>
                </a:ext>
              </a:extLst>
            </p:cNvPr>
            <p:cNvSpPr/>
            <p:nvPr/>
          </p:nvSpPr>
          <p:spPr>
            <a:xfrm rot="19305669">
              <a:off x="6146480" y="-2420621"/>
              <a:ext cx="5065563" cy="4433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39EE00BE-B178-4FE0-ADED-3D9360D2E6AB}"/>
                </a:ext>
              </a:extLst>
            </p:cNvPr>
            <p:cNvSpPr/>
            <p:nvPr/>
          </p:nvSpPr>
          <p:spPr>
            <a:xfrm rot="8526472">
              <a:off x="4099858" y="4109432"/>
              <a:ext cx="8071827" cy="68197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7D8691-3B00-4DA0-9C2B-CBF9846FC786}"/>
              </a:ext>
            </a:extLst>
          </p:cNvPr>
          <p:cNvSpPr txBox="1"/>
          <p:nvPr/>
        </p:nvSpPr>
        <p:spPr>
          <a:xfrm>
            <a:off x="1521303" y="1140976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GitHub Link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4463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6FACF5-277C-4602-8177-B4F0A4E5DAAF}"/>
              </a:ext>
            </a:extLst>
          </p:cNvPr>
          <p:cNvSpPr/>
          <p:nvPr/>
        </p:nvSpPr>
        <p:spPr>
          <a:xfrm>
            <a:off x="788276" y="1700164"/>
            <a:ext cx="3963047" cy="2806261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B529B9-22AC-43BC-A8BC-42BB7EEAB498}"/>
              </a:ext>
            </a:extLst>
          </p:cNvPr>
          <p:cNvSpPr/>
          <p:nvPr/>
        </p:nvSpPr>
        <p:spPr>
          <a:xfrm>
            <a:off x="5895047" y="1375646"/>
            <a:ext cx="1541533" cy="1727649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62383C-A306-4B28-B587-F55F26CDAF1D}"/>
              </a:ext>
            </a:extLst>
          </p:cNvPr>
          <p:cNvSpPr/>
          <p:nvPr/>
        </p:nvSpPr>
        <p:spPr>
          <a:xfrm>
            <a:off x="5895046" y="3754704"/>
            <a:ext cx="1541533" cy="172764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3A684-2E2E-4935-8ED6-38DADAABFC8D}"/>
              </a:ext>
            </a:extLst>
          </p:cNvPr>
          <p:cNvSpPr/>
          <p:nvPr/>
        </p:nvSpPr>
        <p:spPr>
          <a:xfrm>
            <a:off x="8144633" y="2403334"/>
            <a:ext cx="1541532" cy="172764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0C848F-7486-420B-A125-AEC5D3982929}"/>
              </a:ext>
            </a:extLst>
          </p:cNvPr>
          <p:cNvSpPr/>
          <p:nvPr/>
        </p:nvSpPr>
        <p:spPr>
          <a:xfrm>
            <a:off x="8144632" y="327727"/>
            <a:ext cx="1541533" cy="1727649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8191F-1E83-453C-94D4-9B288A7655FD}"/>
              </a:ext>
            </a:extLst>
          </p:cNvPr>
          <p:cNvSpPr/>
          <p:nvPr/>
        </p:nvSpPr>
        <p:spPr>
          <a:xfrm>
            <a:off x="8144632" y="4693381"/>
            <a:ext cx="1541533" cy="17276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4583C4-BD59-4D2A-9B4F-90B563D6D73A}"/>
              </a:ext>
            </a:extLst>
          </p:cNvPr>
          <p:cNvSpPr/>
          <p:nvPr/>
        </p:nvSpPr>
        <p:spPr>
          <a:xfrm>
            <a:off x="10301162" y="-863824"/>
            <a:ext cx="1541532" cy="1727648"/>
          </a:xfrm>
          <a:prstGeom prst="round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AF767-75CF-47D3-B14B-BF10B7D807C6}"/>
              </a:ext>
            </a:extLst>
          </p:cNvPr>
          <p:cNvSpPr/>
          <p:nvPr/>
        </p:nvSpPr>
        <p:spPr>
          <a:xfrm>
            <a:off x="10272840" y="1163230"/>
            <a:ext cx="1541532" cy="1727649"/>
          </a:xfrm>
          <a:prstGeom prst="roundRect">
            <a:avLst/>
          </a:prstGeom>
          <a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364526-E51C-48DD-819A-BA459DC3278A}"/>
              </a:ext>
            </a:extLst>
          </p:cNvPr>
          <p:cNvSpPr/>
          <p:nvPr/>
        </p:nvSpPr>
        <p:spPr>
          <a:xfrm>
            <a:off x="10301163" y="3280309"/>
            <a:ext cx="1541531" cy="1727649"/>
          </a:xfrm>
          <a:prstGeom prst="roundRect">
            <a:avLst/>
          </a:prstGeom>
          <a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2F6D0E-6359-4496-AA88-25DF6B8D36B2}"/>
              </a:ext>
            </a:extLst>
          </p:cNvPr>
          <p:cNvSpPr/>
          <p:nvPr/>
        </p:nvSpPr>
        <p:spPr>
          <a:xfrm>
            <a:off x="10301163" y="5482353"/>
            <a:ext cx="1541532" cy="1727649"/>
          </a:xfrm>
          <a:prstGeom prst="roundRect">
            <a:avLst/>
          </a:prstGeom>
          <a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80EC6-EDF7-48E3-8699-657E34206367}"/>
              </a:ext>
            </a:extLst>
          </p:cNvPr>
          <p:cNvSpPr txBox="1"/>
          <p:nvPr/>
        </p:nvSpPr>
        <p:spPr>
          <a:xfrm>
            <a:off x="1539160" y="2027054"/>
            <a:ext cx="2461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Thanks For Watching</a:t>
            </a:r>
            <a:endParaRPr lang="en-IN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6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DC60A27-00E1-46EA-ACD7-1AC7A30869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" y="45718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FE727D-3218-4D86-AEB0-65E6252A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52399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7A46-22D6-44CD-9582-01DEE796EC7D}"/>
              </a:ext>
            </a:extLst>
          </p:cNvPr>
          <p:cNvSpPr txBox="1"/>
          <p:nvPr/>
        </p:nvSpPr>
        <p:spPr>
          <a:xfrm>
            <a:off x="756671" y="2889478"/>
            <a:ext cx="76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BC1E8-3CDE-4CD1-B837-FAF30B109496}"/>
              </a:ext>
            </a:extLst>
          </p:cNvPr>
          <p:cNvSpPr txBox="1"/>
          <p:nvPr/>
        </p:nvSpPr>
        <p:spPr>
          <a:xfrm>
            <a:off x="2664803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2A81-E7A1-476D-BE95-DC19AB1BF7C0}"/>
              </a:ext>
            </a:extLst>
          </p:cNvPr>
          <p:cNvSpPr txBox="1"/>
          <p:nvPr/>
        </p:nvSpPr>
        <p:spPr>
          <a:xfrm>
            <a:off x="47085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39F76-E718-4783-A9EB-40AFE7F2C25B}"/>
              </a:ext>
            </a:extLst>
          </p:cNvPr>
          <p:cNvSpPr txBox="1"/>
          <p:nvPr/>
        </p:nvSpPr>
        <p:spPr>
          <a:xfrm>
            <a:off x="6577753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E58B5-B9AB-4E41-9B4C-ECF8122212B6}"/>
              </a:ext>
            </a:extLst>
          </p:cNvPr>
          <p:cNvSpPr txBox="1"/>
          <p:nvPr/>
        </p:nvSpPr>
        <p:spPr>
          <a:xfrm>
            <a:off x="8457088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05</a:t>
            </a:r>
            <a:endParaRPr lang="en-I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76B92-43A0-435E-9F2D-8C6A8A80CC20}"/>
              </a:ext>
            </a:extLst>
          </p:cNvPr>
          <p:cNvSpPr txBox="1"/>
          <p:nvPr/>
        </p:nvSpPr>
        <p:spPr>
          <a:xfrm>
            <a:off x="104386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06</a:t>
            </a:r>
            <a:endParaRPr lang="en-IN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6EE24-A846-49E5-86D3-F2CC49B5B4E3}"/>
              </a:ext>
            </a:extLst>
          </p:cNvPr>
          <p:cNvSpPr txBox="1"/>
          <p:nvPr/>
        </p:nvSpPr>
        <p:spPr>
          <a:xfrm>
            <a:off x="780914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07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8DBDC-D12A-4ABB-8BF0-63BD743FCB14}"/>
              </a:ext>
            </a:extLst>
          </p:cNvPr>
          <p:cNvSpPr txBox="1"/>
          <p:nvPr/>
        </p:nvSpPr>
        <p:spPr>
          <a:xfrm>
            <a:off x="2640775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08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30EA8-8BDA-4BC8-AECD-2B634F6E9115}"/>
              </a:ext>
            </a:extLst>
          </p:cNvPr>
          <p:cNvSpPr txBox="1"/>
          <p:nvPr/>
        </p:nvSpPr>
        <p:spPr>
          <a:xfrm>
            <a:off x="4733592" y="4936142"/>
            <a:ext cx="70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09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84ED0-5708-4A0A-A1B0-5D29D87B9D19}"/>
              </a:ext>
            </a:extLst>
          </p:cNvPr>
          <p:cNvSpPr txBox="1"/>
          <p:nvPr/>
        </p:nvSpPr>
        <p:spPr>
          <a:xfrm>
            <a:off x="6537230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397D-E0EB-488A-9236-38577CB02CF0}"/>
              </a:ext>
            </a:extLst>
          </p:cNvPr>
          <p:cNvSpPr txBox="1"/>
          <p:nvPr/>
        </p:nvSpPr>
        <p:spPr>
          <a:xfrm>
            <a:off x="4365326" y="3623026"/>
            <a:ext cx="138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Problem statement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ADC4-35AA-4DF1-AB68-77C2A9990048}"/>
              </a:ext>
            </a:extLst>
          </p:cNvPr>
          <p:cNvSpPr txBox="1"/>
          <p:nvPr/>
        </p:nvSpPr>
        <p:spPr>
          <a:xfrm>
            <a:off x="6344489" y="3627741"/>
            <a:ext cx="123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overview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7A064-DFF2-4794-A811-366B645D7117}"/>
              </a:ext>
            </a:extLst>
          </p:cNvPr>
          <p:cNvSpPr txBox="1"/>
          <p:nvPr/>
        </p:nvSpPr>
        <p:spPr>
          <a:xfrm>
            <a:off x="8438643" y="3624374"/>
            <a:ext cx="784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End users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0E4C6-D732-43C6-9014-09741E5121A9}"/>
              </a:ext>
            </a:extLst>
          </p:cNvPr>
          <p:cNvSpPr txBox="1"/>
          <p:nvPr/>
        </p:nvSpPr>
        <p:spPr>
          <a:xfrm>
            <a:off x="10083765" y="3619665"/>
            <a:ext cx="160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Tools and technologies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621EB-479F-48CA-A999-845B01323131}"/>
              </a:ext>
            </a:extLst>
          </p:cNvPr>
          <p:cNvSpPr txBox="1"/>
          <p:nvPr/>
        </p:nvSpPr>
        <p:spPr>
          <a:xfrm>
            <a:off x="640846" y="362513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C2778-2E6B-4D75-8834-109466ED7BD4}"/>
              </a:ext>
            </a:extLst>
          </p:cNvPr>
          <p:cNvSpPr txBox="1"/>
          <p:nvPr/>
        </p:nvSpPr>
        <p:spPr>
          <a:xfrm>
            <a:off x="284740" y="5644026"/>
            <a:ext cx="2496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quiz design and layout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B5790-3363-4261-A695-AC11F7E5B017}"/>
              </a:ext>
            </a:extLst>
          </p:cNvPr>
          <p:cNvSpPr txBox="1"/>
          <p:nvPr/>
        </p:nvSpPr>
        <p:spPr>
          <a:xfrm>
            <a:off x="2110612" y="5648842"/>
            <a:ext cx="18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Features and functionality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71045E-CBBF-4F5E-82CF-9E26A313BEBE}"/>
              </a:ext>
            </a:extLst>
          </p:cNvPr>
          <p:cNvSpPr txBox="1"/>
          <p:nvPr/>
        </p:nvSpPr>
        <p:spPr>
          <a:xfrm>
            <a:off x="4234519" y="5644028"/>
            <a:ext cx="1652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and screenshots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68CB-1F79-46F2-BD55-F8A33FC1C9CA}"/>
              </a:ext>
            </a:extLst>
          </p:cNvPr>
          <p:cNvSpPr txBox="1"/>
          <p:nvPr/>
        </p:nvSpPr>
        <p:spPr>
          <a:xfrm>
            <a:off x="6464132" y="5644027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conclusion</a:t>
            </a:r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6F87F-80D7-400D-9364-6A3C2D994417}"/>
              </a:ext>
            </a:extLst>
          </p:cNvPr>
          <p:cNvSpPr txBox="1"/>
          <p:nvPr/>
        </p:nvSpPr>
        <p:spPr>
          <a:xfrm>
            <a:off x="2601122" y="3627740"/>
            <a:ext cx="913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title</a:t>
            </a: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98944-56D2-4D5D-A04F-4C138721C2F6}"/>
              </a:ext>
            </a:extLst>
          </p:cNvPr>
          <p:cNvSpPr txBox="1"/>
          <p:nvPr/>
        </p:nvSpPr>
        <p:spPr>
          <a:xfrm>
            <a:off x="8438643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D1630-FD11-481F-B150-BDAC09081608}"/>
              </a:ext>
            </a:extLst>
          </p:cNvPr>
          <p:cNvSpPr txBox="1"/>
          <p:nvPr/>
        </p:nvSpPr>
        <p:spPr>
          <a:xfrm>
            <a:off x="8376135" y="564402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GitHub link</a:t>
            </a:r>
            <a:endParaRPr lang="en-IN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BEA0E6-32FD-4495-9ABB-D3E5DE41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18145"/>
            <a:ext cx="12191999" cy="25651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F9B8CF-2E21-477A-9519-93EAA92127FE}"/>
              </a:ext>
            </a:extLst>
          </p:cNvPr>
          <p:cNvSpPr txBox="1"/>
          <p:nvPr/>
        </p:nvSpPr>
        <p:spPr>
          <a:xfrm>
            <a:off x="2549695" y="-93278"/>
            <a:ext cx="78288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AGENDA</a:t>
            </a:r>
            <a:endParaRPr lang="en-IN" sz="16600" b="1" dirty="0"/>
          </a:p>
        </p:txBody>
      </p:sp>
    </p:spTree>
    <p:extLst>
      <p:ext uri="{BB962C8B-B14F-4D97-AF65-F5344CB8AC3E}">
        <p14:creationId xmlns:p14="http://schemas.microsoft.com/office/powerpoint/2010/main" val="194015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E59082-34EB-488E-8765-891BCEE723BF}"/>
              </a:ext>
            </a:extLst>
          </p:cNvPr>
          <p:cNvSpPr/>
          <p:nvPr/>
        </p:nvSpPr>
        <p:spPr>
          <a:xfrm rot="3563295">
            <a:off x="7274740" y="1836892"/>
            <a:ext cx="3139709" cy="30264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838093-2F1D-4D4F-BB6D-03BF18040C4F}"/>
              </a:ext>
            </a:extLst>
          </p:cNvPr>
          <p:cNvSpPr/>
          <p:nvPr/>
        </p:nvSpPr>
        <p:spPr>
          <a:xfrm rot="2405118">
            <a:off x="7246417" y="1836891"/>
            <a:ext cx="3196355" cy="3026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54353-29CE-4491-8CEE-5BC68E954A7B}"/>
              </a:ext>
            </a:extLst>
          </p:cNvPr>
          <p:cNvSpPr/>
          <p:nvPr/>
        </p:nvSpPr>
        <p:spPr>
          <a:xfrm>
            <a:off x="7169683" y="1853074"/>
            <a:ext cx="3034512" cy="29940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4F59B-07CD-4781-AE12-768227D7B171}"/>
              </a:ext>
            </a:extLst>
          </p:cNvPr>
          <p:cNvSpPr txBox="1"/>
          <p:nvPr/>
        </p:nvSpPr>
        <p:spPr>
          <a:xfrm>
            <a:off x="1150263" y="2514181"/>
            <a:ext cx="5405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NAME: Priyadharshini V</a:t>
            </a:r>
          </a:p>
          <a:p>
            <a:r>
              <a:rPr lang="en-US" dirty="0"/>
              <a:t>REGISTER NO: 222403584</a:t>
            </a:r>
          </a:p>
          <a:p>
            <a:r>
              <a:rPr lang="en-US" dirty="0"/>
              <a:t>NMID: asunm285222403584</a:t>
            </a:r>
          </a:p>
          <a:p>
            <a:r>
              <a:rPr lang="en-US" dirty="0"/>
              <a:t>DEPARTMENT COLLEGE: Sridevi acts and science collage</a:t>
            </a:r>
          </a:p>
          <a:p>
            <a:r>
              <a:rPr lang="en-US" dirty="0"/>
              <a:t>                                           madras university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79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5082099-8F0A-40AC-A235-362EFC2DE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52" t="15591" r="91349" b="82831"/>
          <a:stretch>
            <a:fillRect/>
          </a:stretch>
        </p:blipFill>
        <p:spPr>
          <a:xfrm>
            <a:off x="838389" y="1069262"/>
            <a:ext cx="85781" cy="108212"/>
          </a:xfrm>
          <a:custGeom>
            <a:avLst/>
            <a:gdLst/>
            <a:ahLst/>
            <a:cxnLst/>
            <a:rect l="l" t="t" r="r" b="b"/>
            <a:pathLst>
              <a:path w="85781" h="108212">
                <a:moveTo>
                  <a:pt x="0" y="0"/>
                </a:moveTo>
                <a:lnTo>
                  <a:pt x="27607" y="0"/>
                </a:lnTo>
                <a:cubicBezTo>
                  <a:pt x="34345" y="0"/>
                  <a:pt x="40877" y="452"/>
                  <a:pt x="47204" y="1356"/>
                </a:cubicBezTo>
                <a:cubicBezTo>
                  <a:pt x="53531" y="2260"/>
                  <a:pt x="59570" y="4437"/>
                  <a:pt x="65321" y="7888"/>
                </a:cubicBezTo>
                <a:cubicBezTo>
                  <a:pt x="71073" y="11339"/>
                  <a:pt x="75921" y="16680"/>
                  <a:pt x="79865" y="23910"/>
                </a:cubicBezTo>
                <a:cubicBezTo>
                  <a:pt x="83809" y="31141"/>
                  <a:pt x="85781" y="40344"/>
                  <a:pt x="85781" y="51518"/>
                </a:cubicBezTo>
                <a:cubicBezTo>
                  <a:pt x="85781" y="59735"/>
                  <a:pt x="84630" y="67335"/>
                  <a:pt x="82330" y="74319"/>
                </a:cubicBezTo>
                <a:cubicBezTo>
                  <a:pt x="80029" y="81303"/>
                  <a:pt x="76660" y="87301"/>
                  <a:pt x="72223" y="92313"/>
                </a:cubicBezTo>
                <a:cubicBezTo>
                  <a:pt x="67786" y="97325"/>
                  <a:pt x="62076" y="101228"/>
                  <a:pt x="55092" y="104022"/>
                </a:cubicBezTo>
                <a:cubicBezTo>
                  <a:pt x="48108" y="106816"/>
                  <a:pt x="39439" y="108212"/>
                  <a:pt x="29086" y="108212"/>
                </a:cubicBezTo>
                <a:lnTo>
                  <a:pt x="0" y="10821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72FC29-0021-4CF7-874B-462BA020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11" t="16619" r="84534" b="82565"/>
          <a:stretch>
            <a:fillRect/>
          </a:stretch>
        </p:blipFill>
        <p:spPr>
          <a:xfrm>
            <a:off x="166787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669633-D701-4A11-BB54-271D7F02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31" t="16619" r="73513" b="82565"/>
          <a:stretch>
            <a:fillRect/>
          </a:stretch>
        </p:blipFill>
        <p:spPr>
          <a:xfrm>
            <a:off x="302042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AEAF8CB-14ED-4E9C-BEF2-435AF88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76" t="16695" r="87745" b="81127"/>
          <a:stretch>
            <a:fillRect/>
          </a:stretch>
        </p:blipFill>
        <p:spPr>
          <a:xfrm>
            <a:off x="1258545" y="1144938"/>
            <a:ext cx="107965" cy="149377"/>
          </a:xfrm>
          <a:custGeom>
            <a:avLst/>
            <a:gdLst/>
            <a:ahLst/>
            <a:cxnLst/>
            <a:rect l="l" t="t" r="r" b="b"/>
            <a:pathLst>
              <a:path w="107965" h="149377">
                <a:moveTo>
                  <a:pt x="54475" y="0"/>
                </a:moveTo>
                <a:cubicBezTo>
                  <a:pt x="64828" y="0"/>
                  <a:pt x="73414" y="1890"/>
                  <a:pt x="80234" y="5669"/>
                </a:cubicBezTo>
                <a:cubicBezTo>
                  <a:pt x="87054" y="9449"/>
                  <a:pt x="92518" y="14707"/>
                  <a:pt x="96626" y="21445"/>
                </a:cubicBezTo>
                <a:cubicBezTo>
                  <a:pt x="100734" y="28183"/>
                  <a:pt x="103651" y="36111"/>
                  <a:pt x="105377" y="45232"/>
                </a:cubicBezTo>
                <a:cubicBezTo>
                  <a:pt x="107102" y="54352"/>
                  <a:pt x="107965" y="64335"/>
                  <a:pt x="107965" y="75181"/>
                </a:cubicBezTo>
                <a:cubicBezTo>
                  <a:pt x="107965" y="86849"/>
                  <a:pt x="106897" y="97243"/>
                  <a:pt x="104761" y="106363"/>
                </a:cubicBezTo>
                <a:cubicBezTo>
                  <a:pt x="102624" y="115483"/>
                  <a:pt x="99338" y="123248"/>
                  <a:pt x="94901" y="129657"/>
                </a:cubicBezTo>
                <a:cubicBezTo>
                  <a:pt x="90464" y="136066"/>
                  <a:pt x="84794" y="140955"/>
                  <a:pt x="77892" y="144323"/>
                </a:cubicBezTo>
                <a:cubicBezTo>
                  <a:pt x="70991" y="147692"/>
                  <a:pt x="62856" y="149377"/>
                  <a:pt x="53489" y="149377"/>
                </a:cubicBezTo>
                <a:cubicBezTo>
                  <a:pt x="43301" y="149377"/>
                  <a:pt x="34756" y="147528"/>
                  <a:pt x="27854" y="143831"/>
                </a:cubicBezTo>
                <a:cubicBezTo>
                  <a:pt x="20952" y="140133"/>
                  <a:pt x="15488" y="134916"/>
                  <a:pt x="11462" y="128178"/>
                </a:cubicBezTo>
                <a:cubicBezTo>
                  <a:pt x="7435" y="121440"/>
                  <a:pt x="4519" y="113511"/>
                  <a:pt x="2711" y="104391"/>
                </a:cubicBezTo>
                <a:cubicBezTo>
                  <a:pt x="903" y="95271"/>
                  <a:pt x="0" y="85288"/>
                  <a:pt x="0" y="74442"/>
                </a:cubicBezTo>
                <a:cubicBezTo>
                  <a:pt x="0" y="62774"/>
                  <a:pt x="1109" y="52380"/>
                  <a:pt x="3327" y="43260"/>
                </a:cubicBezTo>
                <a:cubicBezTo>
                  <a:pt x="5546" y="34140"/>
                  <a:pt x="8873" y="26334"/>
                  <a:pt x="13310" y="19843"/>
                </a:cubicBezTo>
                <a:cubicBezTo>
                  <a:pt x="17747" y="13352"/>
                  <a:pt x="23417" y="8422"/>
                  <a:pt x="30319" y="5053"/>
                </a:cubicBezTo>
                <a:cubicBezTo>
                  <a:pt x="37221" y="1684"/>
                  <a:pt x="45273" y="0"/>
                  <a:pt x="54475" y="0"/>
                </a:cubicBez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85643C-6680-422C-8279-F5517003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48" t="32574" r="77615" b="53832"/>
          <a:stretch>
            <a:fillRect/>
          </a:stretch>
        </p:blipFill>
        <p:spPr>
          <a:xfrm>
            <a:off x="1917965" y="2233927"/>
            <a:ext cx="691739" cy="932254"/>
          </a:xfrm>
          <a:custGeom>
            <a:avLst/>
            <a:gdLst/>
            <a:ahLst/>
            <a:cxnLst/>
            <a:rect l="l" t="t" r="r" b="b"/>
            <a:pathLst>
              <a:path w="691739" h="932254">
                <a:moveTo>
                  <a:pt x="349467" y="0"/>
                </a:moveTo>
                <a:cubicBezTo>
                  <a:pt x="415249" y="0"/>
                  <a:pt x="470067" y="11135"/>
                  <a:pt x="513922" y="33405"/>
                </a:cubicBezTo>
                <a:cubicBezTo>
                  <a:pt x="557777" y="55675"/>
                  <a:pt x="592895" y="87195"/>
                  <a:pt x="619276" y="127966"/>
                </a:cubicBezTo>
                <a:cubicBezTo>
                  <a:pt x="645657" y="168738"/>
                  <a:pt x="664330" y="217560"/>
                  <a:pt x="675293" y="274434"/>
                </a:cubicBezTo>
                <a:cubicBezTo>
                  <a:pt x="686257" y="331308"/>
                  <a:pt x="691739" y="394349"/>
                  <a:pt x="691739" y="463557"/>
                </a:cubicBezTo>
                <a:cubicBezTo>
                  <a:pt x="691739" y="527969"/>
                  <a:pt x="686086" y="588612"/>
                  <a:pt x="674779" y="645486"/>
                </a:cubicBezTo>
                <a:cubicBezTo>
                  <a:pt x="663473" y="702360"/>
                  <a:pt x="644116" y="752039"/>
                  <a:pt x="616706" y="794523"/>
                </a:cubicBezTo>
                <a:cubicBezTo>
                  <a:pt x="589297" y="837007"/>
                  <a:pt x="553322" y="870584"/>
                  <a:pt x="508783" y="895252"/>
                </a:cubicBezTo>
                <a:cubicBezTo>
                  <a:pt x="464243" y="919920"/>
                  <a:pt x="408739" y="932254"/>
                  <a:pt x="342272" y="932254"/>
                </a:cubicBezTo>
                <a:cubicBezTo>
                  <a:pt x="275805" y="932254"/>
                  <a:pt x="220644" y="921462"/>
                  <a:pt x="176789" y="899877"/>
                </a:cubicBezTo>
                <a:cubicBezTo>
                  <a:pt x="132934" y="878293"/>
                  <a:pt x="97988" y="846943"/>
                  <a:pt x="71949" y="805830"/>
                </a:cubicBezTo>
                <a:cubicBezTo>
                  <a:pt x="45910" y="764716"/>
                  <a:pt x="27409" y="715037"/>
                  <a:pt x="16445" y="656792"/>
                </a:cubicBezTo>
                <a:cubicBezTo>
                  <a:pt x="5482" y="598548"/>
                  <a:pt x="0" y="532766"/>
                  <a:pt x="0" y="459446"/>
                </a:cubicBezTo>
                <a:cubicBezTo>
                  <a:pt x="0" y="397775"/>
                  <a:pt x="5653" y="339017"/>
                  <a:pt x="16959" y="283171"/>
                </a:cubicBezTo>
                <a:cubicBezTo>
                  <a:pt x="28265" y="227325"/>
                  <a:pt x="47623" y="178502"/>
                  <a:pt x="75032" y="136703"/>
                </a:cubicBezTo>
                <a:cubicBezTo>
                  <a:pt x="102442" y="94904"/>
                  <a:pt x="138416" y="61670"/>
                  <a:pt x="182956" y="37002"/>
                </a:cubicBezTo>
                <a:cubicBezTo>
                  <a:pt x="227496" y="12334"/>
                  <a:pt x="282999" y="0"/>
                  <a:pt x="349467" y="0"/>
                </a:cubicBez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1B9DAB-A987-42EC-9408-33324CD4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65748" r="73805" b="30765"/>
          <a:stretch>
            <a:fillRect/>
          </a:stretch>
        </p:blipFill>
        <p:spPr>
          <a:xfrm>
            <a:off x="2836098" y="4509025"/>
            <a:ext cx="241228" cy="239092"/>
          </a:xfrm>
          <a:custGeom>
            <a:avLst/>
            <a:gdLst/>
            <a:ahLst/>
            <a:cxnLst/>
            <a:rect l="l" t="t" r="r" b="b"/>
            <a:pathLst>
              <a:path w="241228" h="239092">
                <a:moveTo>
                  <a:pt x="0" y="0"/>
                </a:moveTo>
                <a:lnTo>
                  <a:pt x="94641" y="0"/>
                </a:lnTo>
                <a:cubicBezTo>
                  <a:pt x="123579" y="0"/>
                  <a:pt x="146705" y="2609"/>
                  <a:pt x="164021" y="7827"/>
                </a:cubicBezTo>
                <a:cubicBezTo>
                  <a:pt x="181336" y="13046"/>
                  <a:pt x="195686" y="20517"/>
                  <a:pt x="207071" y="30242"/>
                </a:cubicBezTo>
                <a:cubicBezTo>
                  <a:pt x="218457" y="39967"/>
                  <a:pt x="226996" y="52183"/>
                  <a:pt x="232689" y="66889"/>
                </a:cubicBezTo>
                <a:cubicBezTo>
                  <a:pt x="238381" y="81595"/>
                  <a:pt x="241228" y="98198"/>
                  <a:pt x="241228" y="116700"/>
                </a:cubicBezTo>
                <a:cubicBezTo>
                  <a:pt x="241228" y="133303"/>
                  <a:pt x="238618" y="149077"/>
                  <a:pt x="233400" y="164020"/>
                </a:cubicBezTo>
                <a:cubicBezTo>
                  <a:pt x="228182" y="178963"/>
                  <a:pt x="220236" y="192009"/>
                  <a:pt x="209562" y="203157"/>
                </a:cubicBezTo>
                <a:cubicBezTo>
                  <a:pt x="198888" y="214305"/>
                  <a:pt x="185487" y="223082"/>
                  <a:pt x="169357" y="229486"/>
                </a:cubicBezTo>
                <a:cubicBezTo>
                  <a:pt x="153228" y="235890"/>
                  <a:pt x="131644" y="239092"/>
                  <a:pt x="104603" y="239092"/>
                </a:cubicBezTo>
                <a:lnTo>
                  <a:pt x="0" y="2390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18EFF2-918B-4D7A-9AD1-6163E480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71227" r="73417" b="24955"/>
          <a:stretch>
            <a:fillRect/>
          </a:stretch>
        </p:blipFill>
        <p:spPr>
          <a:xfrm>
            <a:off x="2836098" y="4884741"/>
            <a:ext cx="288904" cy="261864"/>
          </a:xfrm>
          <a:custGeom>
            <a:avLst/>
            <a:gdLst/>
            <a:ahLst/>
            <a:cxnLst/>
            <a:rect l="l" t="t" r="r" b="b"/>
            <a:pathLst>
              <a:path w="288904" h="261864">
                <a:moveTo>
                  <a:pt x="0" y="0"/>
                </a:moveTo>
                <a:lnTo>
                  <a:pt x="111008" y="0"/>
                </a:lnTo>
                <a:cubicBezTo>
                  <a:pt x="145164" y="0"/>
                  <a:pt x="172915" y="3084"/>
                  <a:pt x="194263" y="9251"/>
                </a:cubicBezTo>
                <a:cubicBezTo>
                  <a:pt x="215610" y="15418"/>
                  <a:pt x="233163" y="24194"/>
                  <a:pt x="246920" y="35580"/>
                </a:cubicBezTo>
                <a:cubicBezTo>
                  <a:pt x="260677" y="46965"/>
                  <a:pt x="271114" y="61078"/>
                  <a:pt x="278230" y="77919"/>
                </a:cubicBezTo>
                <a:cubicBezTo>
                  <a:pt x="285346" y="94760"/>
                  <a:pt x="288904" y="113854"/>
                  <a:pt x="288904" y="135201"/>
                </a:cubicBezTo>
                <a:cubicBezTo>
                  <a:pt x="288904" y="155600"/>
                  <a:pt x="285227" y="173746"/>
                  <a:pt x="277874" y="189638"/>
                </a:cubicBezTo>
                <a:cubicBezTo>
                  <a:pt x="270521" y="205530"/>
                  <a:pt x="260322" y="218813"/>
                  <a:pt x="247276" y="229486"/>
                </a:cubicBezTo>
                <a:cubicBezTo>
                  <a:pt x="234230" y="240160"/>
                  <a:pt x="218813" y="248225"/>
                  <a:pt x="201023" y="253680"/>
                </a:cubicBezTo>
                <a:cubicBezTo>
                  <a:pt x="183233" y="259136"/>
                  <a:pt x="161293" y="261864"/>
                  <a:pt x="135201" y="261864"/>
                </a:cubicBezTo>
                <a:lnTo>
                  <a:pt x="0" y="261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9145D6-418E-49A9-A721-961DC6A4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10" r="100000"/>
          <a:stretch>
            <a:fillRect/>
          </a:stretch>
        </p:blipFill>
        <p:spPr>
          <a:xfrm>
            <a:off x="-151052" y="0"/>
            <a:ext cx="13487" cy="6858000"/>
          </a:xfrm>
          <a:custGeom>
            <a:avLst/>
            <a:gdLst/>
            <a:ahLst/>
            <a:cxnLst/>
            <a:rect l="l" t="t" r="r" b="b"/>
            <a:pathLst>
              <a:path w="13487" h="6858000">
                <a:moveTo>
                  <a:pt x="0" y="0"/>
                </a:moveTo>
                <a:lnTo>
                  <a:pt x="13487" y="0"/>
                </a:lnTo>
                <a:lnTo>
                  <a:pt x="134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73DE38-3045-42E0-8A0D-D1ED5653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>
            <a:fillRect/>
          </a:stretch>
        </p:blipFill>
        <p:spPr>
          <a:xfrm>
            <a:off x="5998894" y="0"/>
            <a:ext cx="6136460" cy="6858000"/>
          </a:xfrm>
          <a:custGeom>
            <a:avLst/>
            <a:gdLst/>
            <a:ahLst/>
            <a:cxnLst/>
            <a:rect l="l" t="t" r="r" b="b"/>
            <a:pathLst>
              <a:path w="6136460" h="6858000">
                <a:moveTo>
                  <a:pt x="0" y="0"/>
                </a:moveTo>
                <a:lnTo>
                  <a:pt x="6136460" y="0"/>
                </a:lnTo>
                <a:lnTo>
                  <a:pt x="61364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8335F6-0949-42B4-864F-DD1F29B3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13" t="14510" r="75181" b="80466"/>
          <a:stretch>
            <a:fillRect/>
          </a:stretch>
        </p:blipFill>
        <p:spPr>
          <a:xfrm>
            <a:off x="2846313" y="995067"/>
            <a:ext cx="62117" cy="344602"/>
          </a:xfrm>
          <a:custGeom>
            <a:avLst/>
            <a:gdLst/>
            <a:ahLst/>
            <a:cxnLst/>
            <a:rect l="l" t="t" r="r" b="b"/>
            <a:pathLst>
              <a:path w="62117" h="344602">
                <a:moveTo>
                  <a:pt x="31058" y="0"/>
                </a:moveTo>
                <a:cubicBezTo>
                  <a:pt x="37138" y="0"/>
                  <a:pt x="42151" y="246"/>
                  <a:pt x="46094" y="739"/>
                </a:cubicBezTo>
                <a:cubicBezTo>
                  <a:pt x="50038" y="1232"/>
                  <a:pt x="53202" y="1931"/>
                  <a:pt x="55585" y="2835"/>
                </a:cubicBezTo>
                <a:cubicBezTo>
                  <a:pt x="57967" y="3738"/>
                  <a:pt x="59652" y="4848"/>
                  <a:pt x="60638" y="6162"/>
                </a:cubicBezTo>
                <a:cubicBezTo>
                  <a:pt x="61624" y="7477"/>
                  <a:pt x="62117" y="8956"/>
                  <a:pt x="62117" y="10599"/>
                </a:cubicBezTo>
                <a:lnTo>
                  <a:pt x="62117" y="334742"/>
                </a:lnTo>
                <a:cubicBezTo>
                  <a:pt x="62117" y="336386"/>
                  <a:pt x="61624" y="337823"/>
                  <a:pt x="60638" y="339056"/>
                </a:cubicBezTo>
                <a:cubicBezTo>
                  <a:pt x="59652" y="340288"/>
                  <a:pt x="57967" y="341315"/>
                  <a:pt x="55585" y="342137"/>
                </a:cubicBezTo>
                <a:cubicBezTo>
                  <a:pt x="53202" y="342959"/>
                  <a:pt x="50038" y="343575"/>
                  <a:pt x="46094" y="343986"/>
                </a:cubicBezTo>
                <a:cubicBezTo>
                  <a:pt x="42151" y="344397"/>
                  <a:pt x="37138" y="344602"/>
                  <a:pt x="31058" y="344602"/>
                </a:cubicBezTo>
                <a:cubicBezTo>
                  <a:pt x="24978" y="344602"/>
                  <a:pt x="19966" y="344397"/>
                  <a:pt x="16022" y="343986"/>
                </a:cubicBezTo>
                <a:cubicBezTo>
                  <a:pt x="12078" y="343575"/>
                  <a:pt x="8915" y="342959"/>
                  <a:pt x="6532" y="342137"/>
                </a:cubicBezTo>
                <a:cubicBezTo>
                  <a:pt x="4149" y="341315"/>
                  <a:pt x="2465" y="340288"/>
                  <a:pt x="1479" y="339056"/>
                </a:cubicBezTo>
                <a:cubicBezTo>
                  <a:pt x="493" y="337823"/>
                  <a:pt x="0" y="336386"/>
                  <a:pt x="0" y="334742"/>
                </a:cubicBezTo>
                <a:lnTo>
                  <a:pt x="0" y="10599"/>
                </a:lnTo>
                <a:cubicBezTo>
                  <a:pt x="0" y="8956"/>
                  <a:pt x="493" y="7477"/>
                  <a:pt x="1479" y="6162"/>
                </a:cubicBezTo>
                <a:cubicBezTo>
                  <a:pt x="2465" y="4848"/>
                  <a:pt x="4149" y="3738"/>
                  <a:pt x="6532" y="2835"/>
                </a:cubicBezTo>
                <a:cubicBezTo>
                  <a:pt x="8915" y="1931"/>
                  <a:pt x="12078" y="1232"/>
                  <a:pt x="16022" y="739"/>
                </a:cubicBezTo>
                <a:cubicBezTo>
                  <a:pt x="19966" y="246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37E51C-ACC7-48A1-915D-C9EEEDC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14" t="14632" r="86203" b="84419"/>
          <a:stretch>
            <a:fillRect/>
          </a:stretch>
        </p:blipFill>
        <p:spPr>
          <a:xfrm>
            <a:off x="1484237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8" y="0"/>
                </a:moveTo>
                <a:cubicBezTo>
                  <a:pt x="49956" y="0"/>
                  <a:pt x="59364" y="2341"/>
                  <a:pt x="64212" y="7025"/>
                </a:cubicBezTo>
                <a:cubicBezTo>
                  <a:pt x="69060" y="11708"/>
                  <a:pt x="71484" y="20048"/>
                  <a:pt x="71484" y="32044"/>
                </a:cubicBezTo>
                <a:cubicBezTo>
                  <a:pt x="71484" y="44533"/>
                  <a:pt x="68978" y="53161"/>
                  <a:pt x="63966" y="57926"/>
                </a:cubicBezTo>
                <a:cubicBezTo>
                  <a:pt x="58953" y="62692"/>
                  <a:pt x="49463" y="65075"/>
                  <a:pt x="35495" y="65075"/>
                </a:cubicBezTo>
                <a:cubicBezTo>
                  <a:pt x="21691" y="65075"/>
                  <a:pt x="12324" y="62774"/>
                  <a:pt x="7395" y="58173"/>
                </a:cubicBezTo>
                <a:cubicBezTo>
                  <a:pt x="2465" y="53572"/>
                  <a:pt x="0" y="45273"/>
                  <a:pt x="0" y="33277"/>
                </a:cubicBezTo>
                <a:cubicBezTo>
                  <a:pt x="0" y="20788"/>
                  <a:pt x="2547" y="12119"/>
                  <a:pt x="7641" y="7271"/>
                </a:cubicBezTo>
                <a:cubicBezTo>
                  <a:pt x="12735" y="2424"/>
                  <a:pt x="22184" y="0"/>
                  <a:pt x="35988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358203-D3B4-4542-91A6-C663F8C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9" t="14632" r="77549" b="84419"/>
          <a:stretch>
            <a:fillRect/>
          </a:stretch>
        </p:blipFill>
        <p:spPr>
          <a:xfrm>
            <a:off x="2546353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9" y="0"/>
                </a:moveTo>
                <a:cubicBezTo>
                  <a:pt x="49793" y="0"/>
                  <a:pt x="59160" y="2341"/>
                  <a:pt x="64089" y="7025"/>
                </a:cubicBezTo>
                <a:cubicBezTo>
                  <a:pt x="69019" y="11708"/>
                  <a:pt x="71484" y="20048"/>
                  <a:pt x="71484" y="32044"/>
                </a:cubicBezTo>
                <a:cubicBezTo>
                  <a:pt x="71484" y="44533"/>
                  <a:pt x="68937" y="53161"/>
                  <a:pt x="63843" y="57926"/>
                </a:cubicBezTo>
                <a:cubicBezTo>
                  <a:pt x="58749" y="62692"/>
                  <a:pt x="49300" y="65075"/>
                  <a:pt x="35496" y="65075"/>
                </a:cubicBezTo>
                <a:cubicBezTo>
                  <a:pt x="21528" y="65075"/>
                  <a:pt x="12120" y="62774"/>
                  <a:pt x="7272" y="58173"/>
                </a:cubicBezTo>
                <a:cubicBezTo>
                  <a:pt x="2424" y="53572"/>
                  <a:pt x="0" y="45273"/>
                  <a:pt x="0" y="33277"/>
                </a:cubicBezTo>
                <a:cubicBezTo>
                  <a:pt x="0" y="20788"/>
                  <a:pt x="2506" y="12119"/>
                  <a:pt x="7519" y="7271"/>
                </a:cubicBezTo>
                <a:cubicBezTo>
                  <a:pt x="12531" y="2424"/>
                  <a:pt x="22021" y="0"/>
                  <a:pt x="35989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DCBAD0-8D80-471E-804A-DBD68EF0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24" t="14862" r="90797" b="80466"/>
          <a:stretch>
            <a:fillRect/>
          </a:stretch>
        </p:blipFill>
        <p:spPr>
          <a:xfrm>
            <a:off x="773559" y="1019223"/>
            <a:ext cx="218396" cy="320446"/>
          </a:xfrm>
          <a:custGeom>
            <a:avLst/>
            <a:gdLst/>
            <a:ahLst/>
            <a:cxnLst/>
            <a:rect l="l" t="t" r="r" b="b"/>
            <a:pathLst>
              <a:path w="218396" h="320446">
                <a:moveTo>
                  <a:pt x="21938" y="0"/>
                </a:moveTo>
                <a:lnTo>
                  <a:pt x="97120" y="0"/>
                </a:lnTo>
                <a:cubicBezTo>
                  <a:pt x="104679" y="0"/>
                  <a:pt x="111868" y="288"/>
                  <a:pt x="118688" y="863"/>
                </a:cubicBezTo>
                <a:cubicBezTo>
                  <a:pt x="125508" y="1438"/>
                  <a:pt x="133683" y="2671"/>
                  <a:pt x="143215" y="4561"/>
                </a:cubicBezTo>
                <a:cubicBezTo>
                  <a:pt x="152746" y="6450"/>
                  <a:pt x="162400" y="9943"/>
                  <a:pt x="172178" y="15037"/>
                </a:cubicBezTo>
                <a:cubicBezTo>
                  <a:pt x="181956" y="20131"/>
                  <a:pt x="190295" y="26581"/>
                  <a:pt x="197197" y="34387"/>
                </a:cubicBezTo>
                <a:cubicBezTo>
                  <a:pt x="204099" y="42192"/>
                  <a:pt x="209358" y="51313"/>
                  <a:pt x="212973" y="61748"/>
                </a:cubicBezTo>
                <a:cubicBezTo>
                  <a:pt x="216588" y="72183"/>
                  <a:pt x="218396" y="83891"/>
                  <a:pt x="218396" y="96874"/>
                </a:cubicBezTo>
                <a:cubicBezTo>
                  <a:pt x="218396" y="114786"/>
                  <a:pt x="215602" y="130644"/>
                  <a:pt x="210015" y="144447"/>
                </a:cubicBezTo>
                <a:cubicBezTo>
                  <a:pt x="204428" y="158251"/>
                  <a:pt x="196294" y="169878"/>
                  <a:pt x="185612" y="179327"/>
                </a:cubicBezTo>
                <a:cubicBezTo>
                  <a:pt x="174931" y="188776"/>
                  <a:pt x="161825" y="195965"/>
                  <a:pt x="146296" y="200895"/>
                </a:cubicBezTo>
                <a:cubicBezTo>
                  <a:pt x="130767" y="205825"/>
                  <a:pt x="112485" y="208290"/>
                  <a:pt x="91450" y="208290"/>
                </a:cubicBezTo>
                <a:lnTo>
                  <a:pt x="64829" y="208290"/>
                </a:lnTo>
                <a:lnTo>
                  <a:pt x="64829" y="310093"/>
                </a:lnTo>
                <a:cubicBezTo>
                  <a:pt x="64829" y="311737"/>
                  <a:pt x="64295" y="313215"/>
                  <a:pt x="63226" y="314530"/>
                </a:cubicBezTo>
                <a:cubicBezTo>
                  <a:pt x="62158" y="315845"/>
                  <a:pt x="60392" y="316913"/>
                  <a:pt x="57927" y="317735"/>
                </a:cubicBezTo>
                <a:cubicBezTo>
                  <a:pt x="55462" y="318556"/>
                  <a:pt x="52175" y="319214"/>
                  <a:pt x="48067" y="319707"/>
                </a:cubicBezTo>
                <a:cubicBezTo>
                  <a:pt x="43959" y="320200"/>
                  <a:pt x="38700" y="320446"/>
                  <a:pt x="32291" y="320446"/>
                </a:cubicBezTo>
                <a:cubicBezTo>
                  <a:pt x="26047" y="320446"/>
                  <a:pt x="20829" y="320200"/>
                  <a:pt x="16639" y="319707"/>
                </a:cubicBezTo>
                <a:cubicBezTo>
                  <a:pt x="12448" y="319214"/>
                  <a:pt x="9120" y="318556"/>
                  <a:pt x="6656" y="317735"/>
                </a:cubicBezTo>
                <a:cubicBezTo>
                  <a:pt x="4191" y="316913"/>
                  <a:pt x="2465" y="315845"/>
                  <a:pt x="1479" y="314530"/>
                </a:cubicBezTo>
                <a:cubicBezTo>
                  <a:pt x="493" y="313215"/>
                  <a:pt x="0" y="311737"/>
                  <a:pt x="0" y="310093"/>
                </a:cubicBezTo>
                <a:lnTo>
                  <a:pt x="0" y="23171"/>
                </a:lnTo>
                <a:cubicBezTo>
                  <a:pt x="0" y="15448"/>
                  <a:pt x="2013" y="9655"/>
                  <a:pt x="6039" y="5793"/>
                </a:cubicBezTo>
                <a:cubicBezTo>
                  <a:pt x="10065" y="1931"/>
                  <a:pt x="15365" y="0"/>
                  <a:pt x="21938" y="0"/>
                </a:cubicBezTo>
                <a:close/>
                <a:moveTo>
                  <a:pt x="64829" y="50039"/>
                </a:moveTo>
                <a:lnTo>
                  <a:pt x="64829" y="158251"/>
                </a:lnTo>
                <a:lnTo>
                  <a:pt x="93915" y="158251"/>
                </a:lnTo>
                <a:cubicBezTo>
                  <a:pt x="104268" y="158251"/>
                  <a:pt x="112937" y="156855"/>
                  <a:pt x="119921" y="154061"/>
                </a:cubicBezTo>
                <a:cubicBezTo>
                  <a:pt x="126905" y="151267"/>
                  <a:pt x="132615" y="147364"/>
                  <a:pt x="137052" y="142352"/>
                </a:cubicBezTo>
                <a:cubicBezTo>
                  <a:pt x="141489" y="137340"/>
                  <a:pt x="144858" y="131342"/>
                  <a:pt x="147159" y="124358"/>
                </a:cubicBezTo>
                <a:cubicBezTo>
                  <a:pt x="149459" y="117374"/>
                  <a:pt x="150610" y="109774"/>
                  <a:pt x="150610" y="101557"/>
                </a:cubicBezTo>
                <a:cubicBezTo>
                  <a:pt x="150610" y="90383"/>
                  <a:pt x="148638" y="81180"/>
                  <a:pt x="144694" y="73949"/>
                </a:cubicBezTo>
                <a:cubicBezTo>
                  <a:pt x="140750" y="66719"/>
                  <a:pt x="135902" y="61378"/>
                  <a:pt x="130150" y="57927"/>
                </a:cubicBezTo>
                <a:cubicBezTo>
                  <a:pt x="124399" y="54476"/>
                  <a:pt x="118360" y="52299"/>
                  <a:pt x="112033" y="51395"/>
                </a:cubicBezTo>
                <a:cubicBezTo>
                  <a:pt x="105706" y="50491"/>
                  <a:pt x="99174" y="50039"/>
                  <a:pt x="92436" y="50039"/>
                </a:cubicBezTo>
                <a:lnTo>
                  <a:pt x="64829" y="50039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87D7C6-D9F0-4C70-8BD1-3CFD5DCF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897" t="15196" r="80836" b="80415"/>
          <a:stretch>
            <a:fillRect/>
          </a:stretch>
        </p:blipFill>
        <p:spPr>
          <a:xfrm>
            <a:off x="205892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59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FF3BE-7386-4AD6-8DA2-5916C49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03" t="15196" r="78430" b="80415"/>
          <a:stretch>
            <a:fillRect/>
          </a:stretch>
        </p:blipFill>
        <p:spPr>
          <a:xfrm>
            <a:off x="2354199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51FFD1-133D-42B9-A391-61DF9EB5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09" t="15196" r="76024" b="80415"/>
          <a:stretch>
            <a:fillRect/>
          </a:stretch>
        </p:blipFill>
        <p:spPr>
          <a:xfrm>
            <a:off x="264947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1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0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4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7" y="248961"/>
                  <a:pt x="129985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19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4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79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0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002C9-1C13-4888-B3C6-7A1E67A8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67" t="15980" r="89282" b="80466"/>
          <a:stretch>
            <a:fillRect/>
          </a:stretch>
        </p:blipFill>
        <p:spPr>
          <a:xfrm>
            <a:off x="1036562" y="1095885"/>
            <a:ext cx="141242" cy="243785"/>
          </a:xfrm>
          <a:custGeom>
            <a:avLst/>
            <a:gdLst/>
            <a:ahLst/>
            <a:cxnLst/>
            <a:rect l="l" t="t" r="r" b="b"/>
            <a:pathLst>
              <a:path w="141242" h="243785">
                <a:moveTo>
                  <a:pt x="111416" y="0"/>
                </a:moveTo>
                <a:cubicBezTo>
                  <a:pt x="113552" y="0"/>
                  <a:pt x="115853" y="123"/>
                  <a:pt x="118318" y="370"/>
                </a:cubicBezTo>
                <a:cubicBezTo>
                  <a:pt x="120783" y="616"/>
                  <a:pt x="123330" y="1027"/>
                  <a:pt x="125959" y="1602"/>
                </a:cubicBezTo>
                <a:cubicBezTo>
                  <a:pt x="128589" y="2177"/>
                  <a:pt x="130889" y="2835"/>
                  <a:pt x="132861" y="3574"/>
                </a:cubicBezTo>
                <a:cubicBezTo>
                  <a:pt x="134833" y="4314"/>
                  <a:pt x="136271" y="5094"/>
                  <a:pt x="137175" y="5916"/>
                </a:cubicBezTo>
                <a:cubicBezTo>
                  <a:pt x="138079" y="6737"/>
                  <a:pt x="138736" y="7641"/>
                  <a:pt x="139147" y="8627"/>
                </a:cubicBezTo>
                <a:cubicBezTo>
                  <a:pt x="139558" y="9613"/>
                  <a:pt x="139928" y="10969"/>
                  <a:pt x="140256" y="12695"/>
                </a:cubicBezTo>
                <a:cubicBezTo>
                  <a:pt x="140585" y="14420"/>
                  <a:pt x="140831" y="17008"/>
                  <a:pt x="140996" y="20459"/>
                </a:cubicBezTo>
                <a:cubicBezTo>
                  <a:pt x="141160" y="23910"/>
                  <a:pt x="141242" y="28594"/>
                  <a:pt x="141242" y="34509"/>
                </a:cubicBezTo>
                <a:cubicBezTo>
                  <a:pt x="141242" y="40425"/>
                  <a:pt x="141078" y="45273"/>
                  <a:pt x="140749" y="49053"/>
                </a:cubicBezTo>
                <a:cubicBezTo>
                  <a:pt x="140421" y="52832"/>
                  <a:pt x="139928" y="55790"/>
                  <a:pt x="139270" y="57927"/>
                </a:cubicBezTo>
                <a:cubicBezTo>
                  <a:pt x="138613" y="60063"/>
                  <a:pt x="137750" y="61542"/>
                  <a:pt x="136682" y="62364"/>
                </a:cubicBezTo>
                <a:cubicBezTo>
                  <a:pt x="135614" y="63185"/>
                  <a:pt x="134258" y="63596"/>
                  <a:pt x="132615" y="63596"/>
                </a:cubicBezTo>
                <a:cubicBezTo>
                  <a:pt x="131300" y="63596"/>
                  <a:pt x="129821" y="63308"/>
                  <a:pt x="128178" y="62733"/>
                </a:cubicBezTo>
                <a:cubicBezTo>
                  <a:pt x="126535" y="62158"/>
                  <a:pt x="124686" y="61542"/>
                  <a:pt x="122632" y="60885"/>
                </a:cubicBezTo>
                <a:cubicBezTo>
                  <a:pt x="120578" y="60227"/>
                  <a:pt x="118318" y="59611"/>
                  <a:pt x="115853" y="59036"/>
                </a:cubicBezTo>
                <a:cubicBezTo>
                  <a:pt x="113388" y="58461"/>
                  <a:pt x="110677" y="58173"/>
                  <a:pt x="107719" y="58173"/>
                </a:cubicBezTo>
                <a:cubicBezTo>
                  <a:pt x="104268" y="58173"/>
                  <a:pt x="100817" y="58872"/>
                  <a:pt x="97366" y="60268"/>
                </a:cubicBezTo>
                <a:cubicBezTo>
                  <a:pt x="93915" y="61665"/>
                  <a:pt x="90341" y="63843"/>
                  <a:pt x="86643" y="66801"/>
                </a:cubicBezTo>
                <a:cubicBezTo>
                  <a:pt x="82946" y="69758"/>
                  <a:pt x="79084" y="73702"/>
                  <a:pt x="75058" y="78632"/>
                </a:cubicBezTo>
                <a:cubicBezTo>
                  <a:pt x="71032" y="83562"/>
                  <a:pt x="66718" y="89643"/>
                  <a:pt x="62117" y="96873"/>
                </a:cubicBezTo>
                <a:lnTo>
                  <a:pt x="62117" y="233925"/>
                </a:lnTo>
                <a:cubicBezTo>
                  <a:pt x="62117" y="235569"/>
                  <a:pt x="61624" y="237006"/>
                  <a:pt x="60638" y="238239"/>
                </a:cubicBezTo>
                <a:cubicBezTo>
                  <a:pt x="59652" y="239471"/>
                  <a:pt x="57967" y="240498"/>
                  <a:pt x="55585" y="241320"/>
                </a:cubicBezTo>
                <a:cubicBezTo>
                  <a:pt x="53202" y="242142"/>
                  <a:pt x="50038" y="242758"/>
                  <a:pt x="46095" y="243169"/>
                </a:cubicBezTo>
                <a:cubicBezTo>
                  <a:pt x="42151" y="243580"/>
                  <a:pt x="37138" y="243785"/>
                  <a:pt x="31058" y="243785"/>
                </a:cubicBezTo>
                <a:cubicBezTo>
                  <a:pt x="24978" y="243785"/>
                  <a:pt x="19966" y="243580"/>
                  <a:pt x="16022" y="243169"/>
                </a:cubicBezTo>
                <a:cubicBezTo>
                  <a:pt x="12078" y="242758"/>
                  <a:pt x="8915" y="242142"/>
                  <a:pt x="6532" y="241320"/>
                </a:cubicBezTo>
                <a:cubicBezTo>
                  <a:pt x="4149" y="240498"/>
                  <a:pt x="2465" y="239471"/>
                  <a:pt x="1479" y="238239"/>
                </a:cubicBezTo>
                <a:cubicBezTo>
                  <a:pt x="493" y="237006"/>
                  <a:pt x="0" y="235569"/>
                  <a:pt x="0" y="233925"/>
                </a:cubicBezTo>
                <a:lnTo>
                  <a:pt x="0" y="14050"/>
                </a:lnTo>
                <a:cubicBezTo>
                  <a:pt x="0" y="12407"/>
                  <a:pt x="410" y="10969"/>
                  <a:pt x="1232" y="9737"/>
                </a:cubicBezTo>
                <a:cubicBezTo>
                  <a:pt x="2054" y="8504"/>
                  <a:pt x="3533" y="7477"/>
                  <a:pt x="5669" y="6655"/>
                </a:cubicBezTo>
                <a:cubicBezTo>
                  <a:pt x="7805" y="5834"/>
                  <a:pt x="10558" y="5217"/>
                  <a:pt x="13927" y="4807"/>
                </a:cubicBezTo>
                <a:cubicBezTo>
                  <a:pt x="17295" y="4396"/>
                  <a:pt x="21527" y="4190"/>
                  <a:pt x="26621" y="4190"/>
                </a:cubicBezTo>
                <a:cubicBezTo>
                  <a:pt x="31880" y="4190"/>
                  <a:pt x="36235" y="4396"/>
                  <a:pt x="39686" y="4807"/>
                </a:cubicBezTo>
                <a:cubicBezTo>
                  <a:pt x="43137" y="5217"/>
                  <a:pt x="45807" y="5834"/>
                  <a:pt x="47697" y="6655"/>
                </a:cubicBezTo>
                <a:cubicBezTo>
                  <a:pt x="49587" y="7477"/>
                  <a:pt x="50942" y="8504"/>
                  <a:pt x="51764" y="9737"/>
                </a:cubicBezTo>
                <a:cubicBezTo>
                  <a:pt x="52586" y="10969"/>
                  <a:pt x="52996" y="12407"/>
                  <a:pt x="52996" y="14050"/>
                </a:cubicBezTo>
                <a:lnTo>
                  <a:pt x="52996" y="41411"/>
                </a:lnTo>
                <a:cubicBezTo>
                  <a:pt x="58748" y="33195"/>
                  <a:pt x="64171" y="26416"/>
                  <a:pt x="69265" y="21075"/>
                </a:cubicBezTo>
                <a:cubicBezTo>
                  <a:pt x="74359" y="15735"/>
                  <a:pt x="79207" y="11503"/>
                  <a:pt x="83809" y="8381"/>
                </a:cubicBezTo>
                <a:cubicBezTo>
                  <a:pt x="88410" y="5259"/>
                  <a:pt x="93011" y="3081"/>
                  <a:pt x="97612" y="1849"/>
                </a:cubicBezTo>
                <a:cubicBezTo>
                  <a:pt x="102214" y="616"/>
                  <a:pt x="106815" y="0"/>
                  <a:pt x="1114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4C9D1-E523-43E4-822F-F035F511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55" t="15980" r="87225" b="80404"/>
          <a:stretch>
            <a:fillRect/>
          </a:stretch>
        </p:blipFill>
        <p:spPr>
          <a:xfrm>
            <a:off x="1194702" y="1095884"/>
            <a:ext cx="235651" cy="247976"/>
          </a:xfrm>
          <a:custGeom>
            <a:avLst/>
            <a:gdLst/>
            <a:ahLst/>
            <a:cxnLst/>
            <a:rect l="l" t="t" r="r" b="b"/>
            <a:pathLst>
              <a:path w="235651" h="247976">
                <a:moveTo>
                  <a:pt x="120537" y="0"/>
                </a:moveTo>
                <a:cubicBezTo>
                  <a:pt x="140256" y="0"/>
                  <a:pt x="157347" y="2670"/>
                  <a:pt x="171808" y="8011"/>
                </a:cubicBezTo>
                <a:cubicBezTo>
                  <a:pt x="186269" y="13352"/>
                  <a:pt x="198224" y="21199"/>
                  <a:pt x="207673" y="31551"/>
                </a:cubicBezTo>
                <a:cubicBezTo>
                  <a:pt x="217122" y="41904"/>
                  <a:pt x="224147" y="54640"/>
                  <a:pt x="228749" y="69758"/>
                </a:cubicBezTo>
                <a:cubicBezTo>
                  <a:pt x="233350" y="84877"/>
                  <a:pt x="235651" y="102214"/>
                  <a:pt x="235651" y="121769"/>
                </a:cubicBezTo>
                <a:cubicBezTo>
                  <a:pt x="235651" y="140503"/>
                  <a:pt x="233186" y="157593"/>
                  <a:pt x="228256" y="173041"/>
                </a:cubicBezTo>
                <a:cubicBezTo>
                  <a:pt x="223326" y="188488"/>
                  <a:pt x="215849" y="201798"/>
                  <a:pt x="205824" y="212973"/>
                </a:cubicBezTo>
                <a:cubicBezTo>
                  <a:pt x="195800" y="224147"/>
                  <a:pt x="183229" y="232775"/>
                  <a:pt x="168111" y="238855"/>
                </a:cubicBezTo>
                <a:cubicBezTo>
                  <a:pt x="152992" y="244935"/>
                  <a:pt x="135327" y="247976"/>
                  <a:pt x="115114" y="247976"/>
                </a:cubicBezTo>
                <a:cubicBezTo>
                  <a:pt x="95558" y="247976"/>
                  <a:pt x="78550" y="245264"/>
                  <a:pt x="64089" y="239841"/>
                </a:cubicBezTo>
                <a:cubicBezTo>
                  <a:pt x="49628" y="234418"/>
                  <a:pt x="37632" y="226530"/>
                  <a:pt x="28100" y="216177"/>
                </a:cubicBezTo>
                <a:cubicBezTo>
                  <a:pt x="18569" y="205825"/>
                  <a:pt x="11503" y="193089"/>
                  <a:pt x="6902" y="177970"/>
                </a:cubicBezTo>
                <a:cubicBezTo>
                  <a:pt x="2300" y="162852"/>
                  <a:pt x="0" y="145597"/>
                  <a:pt x="0" y="126206"/>
                </a:cubicBezTo>
                <a:cubicBezTo>
                  <a:pt x="0" y="107472"/>
                  <a:pt x="2506" y="90341"/>
                  <a:pt x="7518" y="74812"/>
                </a:cubicBezTo>
                <a:cubicBezTo>
                  <a:pt x="12530" y="59282"/>
                  <a:pt x="20048" y="45972"/>
                  <a:pt x="30072" y="34879"/>
                </a:cubicBezTo>
                <a:cubicBezTo>
                  <a:pt x="40097" y="23787"/>
                  <a:pt x="52627" y="15201"/>
                  <a:pt x="67663" y="9120"/>
                </a:cubicBezTo>
                <a:cubicBezTo>
                  <a:pt x="82700" y="3040"/>
                  <a:pt x="100324" y="0"/>
                  <a:pt x="120537" y="0"/>
                </a:cubicBezTo>
                <a:close/>
                <a:moveTo>
                  <a:pt x="118318" y="49053"/>
                </a:moveTo>
                <a:cubicBezTo>
                  <a:pt x="109116" y="49053"/>
                  <a:pt x="101064" y="50737"/>
                  <a:pt x="94162" y="54106"/>
                </a:cubicBezTo>
                <a:cubicBezTo>
                  <a:pt x="87260" y="57475"/>
                  <a:pt x="81590" y="62405"/>
                  <a:pt x="77153" y="68896"/>
                </a:cubicBezTo>
                <a:cubicBezTo>
                  <a:pt x="72716" y="75387"/>
                  <a:pt x="69389" y="83193"/>
                  <a:pt x="67170" y="92313"/>
                </a:cubicBezTo>
                <a:cubicBezTo>
                  <a:pt x="64952" y="101433"/>
                  <a:pt x="63843" y="111827"/>
                  <a:pt x="63843" y="123495"/>
                </a:cubicBezTo>
                <a:cubicBezTo>
                  <a:pt x="63843" y="134341"/>
                  <a:pt x="64746" y="144324"/>
                  <a:pt x="66554" y="153444"/>
                </a:cubicBezTo>
                <a:cubicBezTo>
                  <a:pt x="68362" y="162564"/>
                  <a:pt x="71278" y="170493"/>
                  <a:pt x="75305" y="177231"/>
                </a:cubicBezTo>
                <a:cubicBezTo>
                  <a:pt x="79331" y="183969"/>
                  <a:pt x="84795" y="189186"/>
                  <a:pt x="91697" y="192884"/>
                </a:cubicBezTo>
                <a:cubicBezTo>
                  <a:pt x="98599" y="196581"/>
                  <a:pt x="107144" y="198430"/>
                  <a:pt x="117332" y="198430"/>
                </a:cubicBezTo>
                <a:cubicBezTo>
                  <a:pt x="126699" y="198430"/>
                  <a:pt x="134834" y="196745"/>
                  <a:pt x="141735" y="193376"/>
                </a:cubicBezTo>
                <a:cubicBezTo>
                  <a:pt x="148637" y="190008"/>
                  <a:pt x="154307" y="185119"/>
                  <a:pt x="158744" y="178710"/>
                </a:cubicBezTo>
                <a:cubicBezTo>
                  <a:pt x="163181" y="172301"/>
                  <a:pt x="166467" y="164536"/>
                  <a:pt x="168604" y="155416"/>
                </a:cubicBezTo>
                <a:cubicBezTo>
                  <a:pt x="170740" y="146296"/>
                  <a:pt x="171808" y="135902"/>
                  <a:pt x="171808" y="124234"/>
                </a:cubicBezTo>
                <a:cubicBezTo>
                  <a:pt x="171808" y="113388"/>
                  <a:pt x="170945" y="103405"/>
                  <a:pt x="169220" y="94285"/>
                </a:cubicBezTo>
                <a:cubicBezTo>
                  <a:pt x="167494" y="85164"/>
                  <a:pt x="164577" y="77236"/>
                  <a:pt x="160469" y="70498"/>
                </a:cubicBezTo>
                <a:cubicBezTo>
                  <a:pt x="156361" y="63760"/>
                  <a:pt x="150897" y="58502"/>
                  <a:pt x="144077" y="54722"/>
                </a:cubicBezTo>
                <a:cubicBezTo>
                  <a:pt x="137257" y="50943"/>
                  <a:pt x="128671" y="49053"/>
                  <a:pt x="118318" y="49053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A4DAA3-51AE-4904-A7BA-7BE7BEBD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97" t="15980" r="84044" b="80404"/>
          <a:stretch>
            <a:fillRect/>
          </a:stretch>
        </p:blipFill>
        <p:spPr>
          <a:xfrm>
            <a:off x="160477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7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2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1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3" y="240950"/>
                </a:cubicBezTo>
                <a:cubicBezTo>
                  <a:pt x="166138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1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0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621E8-488D-4D70-9666-D612801B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7" t="15980" r="73023" b="80404"/>
          <a:stretch>
            <a:fillRect/>
          </a:stretch>
        </p:blipFill>
        <p:spPr>
          <a:xfrm>
            <a:off x="295732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6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3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2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4" y="240950"/>
                </a:cubicBezTo>
                <a:cubicBezTo>
                  <a:pt x="166139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2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1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C5D7C4-977D-4C6B-802F-F6044D9B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288" t="15983" r="82248" b="80408"/>
          <a:stretch>
            <a:fillRect/>
          </a:stretch>
        </p:blipFill>
        <p:spPr>
          <a:xfrm>
            <a:off x="1861451" y="1096131"/>
            <a:ext cx="179696" cy="247483"/>
          </a:xfrm>
          <a:custGeom>
            <a:avLst/>
            <a:gdLst/>
            <a:ahLst/>
            <a:cxnLst/>
            <a:rect l="l" t="t" r="r" b="b"/>
            <a:pathLst>
              <a:path w="179696" h="247483">
                <a:moveTo>
                  <a:pt x="110677" y="0"/>
                </a:moveTo>
                <a:cubicBezTo>
                  <a:pt x="117250" y="0"/>
                  <a:pt x="123700" y="576"/>
                  <a:pt x="130027" y="1726"/>
                </a:cubicBezTo>
                <a:cubicBezTo>
                  <a:pt x="136353" y="2876"/>
                  <a:pt x="142269" y="4437"/>
                  <a:pt x="147775" y="6409"/>
                </a:cubicBezTo>
                <a:cubicBezTo>
                  <a:pt x="153280" y="8381"/>
                  <a:pt x="158210" y="10600"/>
                  <a:pt x="162564" y="13065"/>
                </a:cubicBezTo>
                <a:cubicBezTo>
                  <a:pt x="166919" y="15530"/>
                  <a:pt x="170000" y="17666"/>
                  <a:pt x="171808" y="19474"/>
                </a:cubicBezTo>
                <a:cubicBezTo>
                  <a:pt x="173616" y="21281"/>
                  <a:pt x="174889" y="22801"/>
                  <a:pt x="175629" y="24034"/>
                </a:cubicBezTo>
                <a:cubicBezTo>
                  <a:pt x="176368" y="25266"/>
                  <a:pt x="176943" y="26869"/>
                  <a:pt x="177354" y="28841"/>
                </a:cubicBezTo>
                <a:cubicBezTo>
                  <a:pt x="177765" y="30813"/>
                  <a:pt x="178094" y="33236"/>
                  <a:pt x="178340" y="36112"/>
                </a:cubicBezTo>
                <a:cubicBezTo>
                  <a:pt x="178587" y="38988"/>
                  <a:pt x="178710" y="42480"/>
                  <a:pt x="178710" y="46588"/>
                </a:cubicBezTo>
                <a:cubicBezTo>
                  <a:pt x="178710" y="56119"/>
                  <a:pt x="177888" y="62816"/>
                  <a:pt x="176245" y="66678"/>
                </a:cubicBezTo>
                <a:cubicBezTo>
                  <a:pt x="174602" y="70540"/>
                  <a:pt x="172465" y="72470"/>
                  <a:pt x="169836" y="72470"/>
                </a:cubicBezTo>
                <a:cubicBezTo>
                  <a:pt x="167042" y="72470"/>
                  <a:pt x="164084" y="71320"/>
                  <a:pt x="160962" y="69020"/>
                </a:cubicBezTo>
                <a:cubicBezTo>
                  <a:pt x="157840" y="66719"/>
                  <a:pt x="154143" y="64172"/>
                  <a:pt x="149870" y="61378"/>
                </a:cubicBezTo>
                <a:cubicBezTo>
                  <a:pt x="145597" y="58584"/>
                  <a:pt x="140503" y="56037"/>
                  <a:pt x="134587" y="53737"/>
                </a:cubicBezTo>
                <a:cubicBezTo>
                  <a:pt x="128671" y="51436"/>
                  <a:pt x="121605" y="50286"/>
                  <a:pt x="113388" y="50286"/>
                </a:cubicBezTo>
                <a:cubicBezTo>
                  <a:pt x="97284" y="50286"/>
                  <a:pt x="84959" y="56489"/>
                  <a:pt x="76414" y="68896"/>
                </a:cubicBezTo>
                <a:cubicBezTo>
                  <a:pt x="67869" y="81303"/>
                  <a:pt x="63596" y="99503"/>
                  <a:pt x="63596" y="123495"/>
                </a:cubicBezTo>
                <a:cubicBezTo>
                  <a:pt x="63596" y="135327"/>
                  <a:pt x="64664" y="145762"/>
                  <a:pt x="66800" y="154800"/>
                </a:cubicBezTo>
                <a:cubicBezTo>
                  <a:pt x="68937" y="163839"/>
                  <a:pt x="72100" y="171398"/>
                  <a:pt x="76291" y="177478"/>
                </a:cubicBezTo>
                <a:cubicBezTo>
                  <a:pt x="80481" y="183558"/>
                  <a:pt x="85740" y="188118"/>
                  <a:pt x="92066" y="191159"/>
                </a:cubicBezTo>
                <a:cubicBezTo>
                  <a:pt x="98393" y="194199"/>
                  <a:pt x="105747" y="195719"/>
                  <a:pt x="114128" y="195719"/>
                </a:cubicBezTo>
                <a:cubicBezTo>
                  <a:pt x="122673" y="195719"/>
                  <a:pt x="130027" y="194445"/>
                  <a:pt x="136189" y="191898"/>
                </a:cubicBezTo>
                <a:cubicBezTo>
                  <a:pt x="142352" y="189351"/>
                  <a:pt x="147734" y="186516"/>
                  <a:pt x="152335" y="183394"/>
                </a:cubicBezTo>
                <a:cubicBezTo>
                  <a:pt x="156936" y="180272"/>
                  <a:pt x="160798" y="177437"/>
                  <a:pt x="163920" y="174890"/>
                </a:cubicBezTo>
                <a:cubicBezTo>
                  <a:pt x="167042" y="172343"/>
                  <a:pt x="169672" y="171069"/>
                  <a:pt x="171808" y="171069"/>
                </a:cubicBezTo>
                <a:cubicBezTo>
                  <a:pt x="173287" y="171069"/>
                  <a:pt x="174519" y="171480"/>
                  <a:pt x="175505" y="172302"/>
                </a:cubicBezTo>
                <a:cubicBezTo>
                  <a:pt x="176491" y="173123"/>
                  <a:pt x="177272" y="174643"/>
                  <a:pt x="177847" y="176862"/>
                </a:cubicBezTo>
                <a:cubicBezTo>
                  <a:pt x="178422" y="179080"/>
                  <a:pt x="178874" y="181915"/>
                  <a:pt x="179203" y="185366"/>
                </a:cubicBezTo>
                <a:cubicBezTo>
                  <a:pt x="179532" y="188817"/>
                  <a:pt x="179696" y="193254"/>
                  <a:pt x="179696" y="198677"/>
                </a:cubicBezTo>
                <a:cubicBezTo>
                  <a:pt x="179696" y="202949"/>
                  <a:pt x="179573" y="206524"/>
                  <a:pt x="179326" y="209399"/>
                </a:cubicBezTo>
                <a:cubicBezTo>
                  <a:pt x="179080" y="212275"/>
                  <a:pt x="178751" y="214699"/>
                  <a:pt x="178340" y="216671"/>
                </a:cubicBezTo>
                <a:cubicBezTo>
                  <a:pt x="177929" y="218643"/>
                  <a:pt x="177436" y="220245"/>
                  <a:pt x="176861" y="221478"/>
                </a:cubicBezTo>
                <a:cubicBezTo>
                  <a:pt x="176286" y="222710"/>
                  <a:pt x="175012" y="224271"/>
                  <a:pt x="173040" y="226161"/>
                </a:cubicBezTo>
                <a:cubicBezTo>
                  <a:pt x="171069" y="228051"/>
                  <a:pt x="167700" y="230351"/>
                  <a:pt x="162934" y="233063"/>
                </a:cubicBezTo>
                <a:cubicBezTo>
                  <a:pt x="158168" y="235774"/>
                  <a:pt x="152745" y="238198"/>
                  <a:pt x="146665" y="240335"/>
                </a:cubicBezTo>
                <a:cubicBezTo>
                  <a:pt x="140585" y="242471"/>
                  <a:pt x="133971" y="244196"/>
                  <a:pt x="126822" y="245511"/>
                </a:cubicBezTo>
                <a:cubicBezTo>
                  <a:pt x="119674" y="246826"/>
                  <a:pt x="112320" y="247483"/>
                  <a:pt x="104761" y="247483"/>
                </a:cubicBezTo>
                <a:cubicBezTo>
                  <a:pt x="87835" y="247483"/>
                  <a:pt x="72840" y="244854"/>
                  <a:pt x="59775" y="239595"/>
                </a:cubicBezTo>
                <a:cubicBezTo>
                  <a:pt x="46711" y="234337"/>
                  <a:pt x="35742" y="226572"/>
                  <a:pt x="26868" y="216301"/>
                </a:cubicBezTo>
                <a:cubicBezTo>
                  <a:pt x="17994" y="206030"/>
                  <a:pt x="11298" y="193500"/>
                  <a:pt x="6779" y="178710"/>
                </a:cubicBezTo>
                <a:cubicBezTo>
                  <a:pt x="2259" y="163921"/>
                  <a:pt x="0" y="146995"/>
                  <a:pt x="0" y="127932"/>
                </a:cubicBezTo>
                <a:cubicBezTo>
                  <a:pt x="0" y="105912"/>
                  <a:pt x="2752" y="86890"/>
                  <a:pt x="8258" y="70868"/>
                </a:cubicBezTo>
                <a:cubicBezTo>
                  <a:pt x="13763" y="54846"/>
                  <a:pt x="21445" y="41576"/>
                  <a:pt x="31305" y="31059"/>
                </a:cubicBezTo>
                <a:cubicBezTo>
                  <a:pt x="41165" y="20542"/>
                  <a:pt x="52832" y="12736"/>
                  <a:pt x="66307" y="7642"/>
                </a:cubicBezTo>
                <a:cubicBezTo>
                  <a:pt x="79783" y="2548"/>
                  <a:pt x="94572" y="0"/>
                  <a:pt x="11067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0208C7-D3E1-4635-B671-DC3DA7E1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87" t="16041" r="86241" b="79175"/>
          <a:stretch>
            <a:fillRect/>
          </a:stretch>
        </p:blipFill>
        <p:spPr>
          <a:xfrm>
            <a:off x="1444059" y="1100075"/>
            <a:ext cx="106979" cy="328087"/>
          </a:xfrm>
          <a:custGeom>
            <a:avLst/>
            <a:gdLst/>
            <a:ahLst/>
            <a:cxnLst/>
            <a:rect l="l" t="t" r="r" b="b"/>
            <a:pathLst>
              <a:path w="106979" h="328087">
                <a:moveTo>
                  <a:pt x="75921" y="0"/>
                </a:moveTo>
                <a:cubicBezTo>
                  <a:pt x="82001" y="0"/>
                  <a:pt x="87013" y="247"/>
                  <a:pt x="90957" y="740"/>
                </a:cubicBezTo>
                <a:cubicBezTo>
                  <a:pt x="94901" y="1233"/>
                  <a:pt x="98064" y="1931"/>
                  <a:pt x="100447" y="2835"/>
                </a:cubicBezTo>
                <a:cubicBezTo>
                  <a:pt x="102830" y="3739"/>
                  <a:pt x="104514" y="4807"/>
                  <a:pt x="105500" y="6040"/>
                </a:cubicBezTo>
                <a:cubicBezTo>
                  <a:pt x="106486" y="7272"/>
                  <a:pt x="106979" y="8710"/>
                  <a:pt x="106979" y="10353"/>
                </a:cubicBezTo>
                <a:lnTo>
                  <a:pt x="106979" y="237130"/>
                </a:lnTo>
                <a:cubicBezTo>
                  <a:pt x="106979" y="254385"/>
                  <a:pt x="105500" y="268353"/>
                  <a:pt x="102542" y="279035"/>
                </a:cubicBezTo>
                <a:cubicBezTo>
                  <a:pt x="99584" y="289716"/>
                  <a:pt x="95106" y="298713"/>
                  <a:pt x="89108" y="306026"/>
                </a:cubicBezTo>
                <a:cubicBezTo>
                  <a:pt x="83110" y="313339"/>
                  <a:pt x="75592" y="318844"/>
                  <a:pt x="66554" y="322541"/>
                </a:cubicBezTo>
                <a:cubicBezTo>
                  <a:pt x="57516" y="326239"/>
                  <a:pt x="46916" y="328087"/>
                  <a:pt x="34756" y="328087"/>
                </a:cubicBezTo>
                <a:cubicBezTo>
                  <a:pt x="28018" y="328087"/>
                  <a:pt x="22267" y="327635"/>
                  <a:pt x="17501" y="326732"/>
                </a:cubicBezTo>
                <a:cubicBezTo>
                  <a:pt x="12735" y="325828"/>
                  <a:pt x="9284" y="324883"/>
                  <a:pt x="7148" y="323897"/>
                </a:cubicBezTo>
                <a:cubicBezTo>
                  <a:pt x="5012" y="322911"/>
                  <a:pt x="3533" y="321678"/>
                  <a:pt x="2711" y="320199"/>
                </a:cubicBezTo>
                <a:cubicBezTo>
                  <a:pt x="1889" y="318720"/>
                  <a:pt x="1314" y="317036"/>
                  <a:pt x="986" y="315146"/>
                </a:cubicBezTo>
                <a:cubicBezTo>
                  <a:pt x="657" y="313256"/>
                  <a:pt x="411" y="311120"/>
                  <a:pt x="246" y="308737"/>
                </a:cubicBezTo>
                <a:cubicBezTo>
                  <a:pt x="82" y="306355"/>
                  <a:pt x="0" y="303273"/>
                  <a:pt x="0" y="299494"/>
                </a:cubicBezTo>
                <a:cubicBezTo>
                  <a:pt x="0" y="294892"/>
                  <a:pt x="123" y="291072"/>
                  <a:pt x="369" y="288032"/>
                </a:cubicBezTo>
                <a:cubicBezTo>
                  <a:pt x="616" y="284992"/>
                  <a:pt x="1068" y="282568"/>
                  <a:pt x="1725" y="280760"/>
                </a:cubicBezTo>
                <a:cubicBezTo>
                  <a:pt x="2382" y="278952"/>
                  <a:pt x="3122" y="277638"/>
                  <a:pt x="3944" y="276816"/>
                </a:cubicBezTo>
                <a:cubicBezTo>
                  <a:pt x="4765" y="275994"/>
                  <a:pt x="5833" y="275584"/>
                  <a:pt x="7148" y="275584"/>
                </a:cubicBezTo>
                <a:cubicBezTo>
                  <a:pt x="7970" y="275584"/>
                  <a:pt x="9654" y="275789"/>
                  <a:pt x="12201" y="276200"/>
                </a:cubicBezTo>
                <a:cubicBezTo>
                  <a:pt x="14749" y="276611"/>
                  <a:pt x="17501" y="276816"/>
                  <a:pt x="20459" y="276816"/>
                </a:cubicBezTo>
                <a:cubicBezTo>
                  <a:pt x="24732" y="276816"/>
                  <a:pt x="28429" y="276159"/>
                  <a:pt x="31551" y="274844"/>
                </a:cubicBezTo>
                <a:cubicBezTo>
                  <a:pt x="34674" y="273529"/>
                  <a:pt x="37221" y="271434"/>
                  <a:pt x="39193" y="268558"/>
                </a:cubicBezTo>
                <a:cubicBezTo>
                  <a:pt x="41165" y="265683"/>
                  <a:pt x="42644" y="261985"/>
                  <a:pt x="43630" y="257466"/>
                </a:cubicBezTo>
                <a:cubicBezTo>
                  <a:pt x="44616" y="252947"/>
                  <a:pt x="45109" y="245757"/>
                  <a:pt x="45109" y="235898"/>
                </a:cubicBezTo>
                <a:lnTo>
                  <a:pt x="45109" y="10353"/>
                </a:lnTo>
                <a:cubicBezTo>
                  <a:pt x="45109" y="8710"/>
                  <a:pt x="45602" y="7272"/>
                  <a:pt x="46588" y="6040"/>
                </a:cubicBezTo>
                <a:cubicBezTo>
                  <a:pt x="47574" y="4807"/>
                  <a:pt x="49217" y="3739"/>
                  <a:pt x="51518" y="2835"/>
                </a:cubicBezTo>
                <a:cubicBezTo>
                  <a:pt x="53818" y="1931"/>
                  <a:pt x="56940" y="1233"/>
                  <a:pt x="60884" y="740"/>
                </a:cubicBezTo>
                <a:cubicBezTo>
                  <a:pt x="64828" y="247"/>
                  <a:pt x="69840" y="0"/>
                  <a:pt x="75921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6781A-B4E4-4D9F-9D2D-E3ACD38F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07" t="16041" r="77587" b="80466"/>
          <a:stretch>
            <a:fillRect/>
          </a:stretch>
        </p:blipFill>
        <p:spPr>
          <a:xfrm>
            <a:off x="2551038" y="1100075"/>
            <a:ext cx="62117" cy="239595"/>
          </a:xfrm>
          <a:custGeom>
            <a:avLst/>
            <a:gdLst/>
            <a:ahLst/>
            <a:cxnLst/>
            <a:rect l="l" t="t" r="r" b="b"/>
            <a:pathLst>
              <a:path w="62117" h="239595">
                <a:moveTo>
                  <a:pt x="31058" y="0"/>
                </a:moveTo>
                <a:cubicBezTo>
                  <a:pt x="37139" y="0"/>
                  <a:pt x="42151" y="247"/>
                  <a:pt x="46095" y="740"/>
                </a:cubicBezTo>
                <a:cubicBezTo>
                  <a:pt x="50039" y="1233"/>
                  <a:pt x="53202" y="1931"/>
                  <a:pt x="55585" y="2835"/>
                </a:cubicBezTo>
                <a:cubicBezTo>
                  <a:pt x="57968" y="3739"/>
                  <a:pt x="59652" y="4807"/>
                  <a:pt x="60638" y="6040"/>
                </a:cubicBezTo>
                <a:cubicBezTo>
                  <a:pt x="61624" y="7272"/>
                  <a:pt x="62117" y="8710"/>
                  <a:pt x="62117" y="10353"/>
                </a:cubicBezTo>
                <a:lnTo>
                  <a:pt x="62117" y="229735"/>
                </a:lnTo>
                <a:cubicBezTo>
                  <a:pt x="62117" y="231379"/>
                  <a:pt x="61624" y="232816"/>
                  <a:pt x="60638" y="234049"/>
                </a:cubicBezTo>
                <a:cubicBezTo>
                  <a:pt x="59652" y="235281"/>
                  <a:pt x="57968" y="236308"/>
                  <a:pt x="55585" y="237130"/>
                </a:cubicBezTo>
                <a:cubicBezTo>
                  <a:pt x="53202" y="237952"/>
                  <a:pt x="50039" y="238568"/>
                  <a:pt x="46095" y="238979"/>
                </a:cubicBezTo>
                <a:cubicBezTo>
                  <a:pt x="42151" y="239390"/>
                  <a:pt x="37139" y="239595"/>
                  <a:pt x="31058" y="239595"/>
                </a:cubicBezTo>
                <a:cubicBezTo>
                  <a:pt x="24978" y="239595"/>
                  <a:pt x="19966" y="239390"/>
                  <a:pt x="16022" y="238979"/>
                </a:cubicBezTo>
                <a:cubicBezTo>
                  <a:pt x="12078" y="238568"/>
                  <a:pt x="8915" y="237952"/>
                  <a:pt x="6532" y="237130"/>
                </a:cubicBezTo>
                <a:cubicBezTo>
                  <a:pt x="4149" y="236308"/>
                  <a:pt x="2465" y="235281"/>
                  <a:pt x="1479" y="234049"/>
                </a:cubicBezTo>
                <a:cubicBezTo>
                  <a:pt x="493" y="232816"/>
                  <a:pt x="0" y="231379"/>
                  <a:pt x="0" y="229735"/>
                </a:cubicBezTo>
                <a:lnTo>
                  <a:pt x="0" y="10353"/>
                </a:lnTo>
                <a:cubicBezTo>
                  <a:pt x="0" y="8710"/>
                  <a:pt x="493" y="7272"/>
                  <a:pt x="1479" y="6040"/>
                </a:cubicBezTo>
                <a:cubicBezTo>
                  <a:pt x="2465" y="4807"/>
                  <a:pt x="4149" y="3739"/>
                  <a:pt x="6532" y="2835"/>
                </a:cubicBezTo>
                <a:cubicBezTo>
                  <a:pt x="8915" y="1931"/>
                  <a:pt x="12078" y="1233"/>
                  <a:pt x="16022" y="740"/>
                </a:cubicBezTo>
                <a:cubicBezTo>
                  <a:pt x="19966" y="247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67F29A-F793-46BF-83AB-1A313D31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37" t="29337" r="74282" b="47418"/>
          <a:stretch>
            <a:fillRect/>
          </a:stretch>
        </p:blipFill>
        <p:spPr>
          <a:xfrm>
            <a:off x="1634279" y="2011913"/>
            <a:ext cx="1384506" cy="1594187"/>
          </a:xfrm>
          <a:custGeom>
            <a:avLst/>
            <a:gdLst/>
            <a:ahLst/>
            <a:cxnLst/>
            <a:rect l="l" t="t" r="r" b="b"/>
            <a:pathLst>
              <a:path w="1384506" h="1594187">
                <a:moveTo>
                  <a:pt x="642402" y="0"/>
                </a:moveTo>
                <a:cubicBezTo>
                  <a:pt x="741761" y="0"/>
                  <a:pt x="829641" y="13362"/>
                  <a:pt x="906044" y="40086"/>
                </a:cubicBezTo>
                <a:cubicBezTo>
                  <a:pt x="982448" y="66810"/>
                  <a:pt x="1046859" y="107753"/>
                  <a:pt x="1099279" y="162914"/>
                </a:cubicBezTo>
                <a:cubicBezTo>
                  <a:pt x="1151699" y="218075"/>
                  <a:pt x="1191442" y="287797"/>
                  <a:pt x="1218509" y="372080"/>
                </a:cubicBezTo>
                <a:cubicBezTo>
                  <a:pt x="1245576" y="456363"/>
                  <a:pt x="1259109" y="556064"/>
                  <a:pt x="1259109" y="671183"/>
                </a:cubicBezTo>
                <a:cubicBezTo>
                  <a:pt x="1259109" y="730798"/>
                  <a:pt x="1255169" y="786815"/>
                  <a:pt x="1247289" y="839235"/>
                </a:cubicBezTo>
                <a:cubicBezTo>
                  <a:pt x="1239409" y="891655"/>
                  <a:pt x="1227931" y="940135"/>
                  <a:pt x="1212856" y="984675"/>
                </a:cubicBezTo>
                <a:cubicBezTo>
                  <a:pt x="1197781" y="1029215"/>
                  <a:pt x="1179280" y="1069986"/>
                  <a:pt x="1157352" y="1106989"/>
                </a:cubicBezTo>
                <a:cubicBezTo>
                  <a:pt x="1135425" y="1143991"/>
                  <a:pt x="1110414" y="1176539"/>
                  <a:pt x="1082320" y="1204634"/>
                </a:cubicBezTo>
                <a:cubicBezTo>
                  <a:pt x="1124804" y="1241636"/>
                  <a:pt x="1162492" y="1269731"/>
                  <a:pt x="1195383" y="1288917"/>
                </a:cubicBezTo>
                <a:cubicBezTo>
                  <a:pt x="1228274" y="1308104"/>
                  <a:pt x="1255854" y="1322493"/>
                  <a:pt x="1278124" y="1332086"/>
                </a:cubicBezTo>
                <a:cubicBezTo>
                  <a:pt x="1300394" y="1341680"/>
                  <a:pt x="1318210" y="1348703"/>
                  <a:pt x="1331572" y="1353157"/>
                </a:cubicBezTo>
                <a:cubicBezTo>
                  <a:pt x="1344934" y="1357611"/>
                  <a:pt x="1355384" y="1363436"/>
                  <a:pt x="1362921" y="1370631"/>
                </a:cubicBezTo>
                <a:cubicBezTo>
                  <a:pt x="1370459" y="1377826"/>
                  <a:pt x="1375940" y="1390160"/>
                  <a:pt x="1379367" y="1407633"/>
                </a:cubicBezTo>
                <a:cubicBezTo>
                  <a:pt x="1382793" y="1425106"/>
                  <a:pt x="1384506" y="1449261"/>
                  <a:pt x="1384506" y="1480096"/>
                </a:cubicBezTo>
                <a:cubicBezTo>
                  <a:pt x="1384506" y="1504764"/>
                  <a:pt x="1383307" y="1524636"/>
                  <a:pt x="1380908" y="1539711"/>
                </a:cubicBezTo>
                <a:cubicBezTo>
                  <a:pt x="1378510" y="1554786"/>
                  <a:pt x="1375255" y="1566435"/>
                  <a:pt x="1371144" y="1574658"/>
                </a:cubicBezTo>
                <a:cubicBezTo>
                  <a:pt x="1367033" y="1582880"/>
                  <a:pt x="1362578" y="1588191"/>
                  <a:pt x="1357782" y="1590589"/>
                </a:cubicBezTo>
                <a:cubicBezTo>
                  <a:pt x="1352985" y="1592988"/>
                  <a:pt x="1347846" y="1594187"/>
                  <a:pt x="1342364" y="1594187"/>
                </a:cubicBezTo>
                <a:cubicBezTo>
                  <a:pt x="1319752" y="1594187"/>
                  <a:pt x="1290115" y="1588020"/>
                  <a:pt x="1253456" y="1575686"/>
                </a:cubicBezTo>
                <a:cubicBezTo>
                  <a:pt x="1216796" y="1563351"/>
                  <a:pt x="1177224" y="1545707"/>
                  <a:pt x="1134740" y="1522752"/>
                </a:cubicBezTo>
                <a:cubicBezTo>
                  <a:pt x="1092255" y="1499796"/>
                  <a:pt x="1048915" y="1471702"/>
                  <a:pt x="1004717" y="1438468"/>
                </a:cubicBezTo>
                <a:cubicBezTo>
                  <a:pt x="960520" y="1405235"/>
                  <a:pt x="919578" y="1367033"/>
                  <a:pt x="881890" y="1323864"/>
                </a:cubicBezTo>
                <a:cubicBezTo>
                  <a:pt x="850369" y="1338254"/>
                  <a:pt x="812168" y="1350759"/>
                  <a:pt x="767285" y="1361380"/>
                </a:cubicBezTo>
                <a:cubicBezTo>
                  <a:pt x="722403" y="1372001"/>
                  <a:pt x="672552" y="1377312"/>
                  <a:pt x="617734" y="1377312"/>
                </a:cubicBezTo>
                <a:cubicBezTo>
                  <a:pt x="514264" y="1377312"/>
                  <a:pt x="423986" y="1364121"/>
                  <a:pt x="346897" y="1337740"/>
                </a:cubicBezTo>
                <a:cubicBezTo>
                  <a:pt x="269809" y="1311358"/>
                  <a:pt x="205569" y="1270416"/>
                  <a:pt x="154176" y="1214912"/>
                </a:cubicBezTo>
                <a:cubicBezTo>
                  <a:pt x="102784" y="1159409"/>
                  <a:pt x="64240" y="1088659"/>
                  <a:pt x="38544" y="1002662"/>
                </a:cubicBezTo>
                <a:cubicBezTo>
                  <a:pt x="12848" y="916666"/>
                  <a:pt x="0" y="814396"/>
                  <a:pt x="0" y="695851"/>
                </a:cubicBezTo>
                <a:cubicBezTo>
                  <a:pt x="0" y="588270"/>
                  <a:pt x="13704" y="491481"/>
                  <a:pt x="41113" y="405485"/>
                </a:cubicBezTo>
                <a:cubicBezTo>
                  <a:pt x="68523" y="319489"/>
                  <a:pt x="109294" y="246512"/>
                  <a:pt x="163427" y="186554"/>
                </a:cubicBezTo>
                <a:cubicBezTo>
                  <a:pt x="217560" y="126596"/>
                  <a:pt x="284541" y="80515"/>
                  <a:pt x="364371" y="48309"/>
                </a:cubicBezTo>
                <a:cubicBezTo>
                  <a:pt x="444200" y="16103"/>
                  <a:pt x="536877" y="0"/>
                  <a:pt x="642402" y="0"/>
                </a:cubicBezTo>
                <a:close/>
                <a:moveTo>
                  <a:pt x="633152" y="222015"/>
                </a:moveTo>
                <a:cubicBezTo>
                  <a:pt x="566684" y="222015"/>
                  <a:pt x="511181" y="234349"/>
                  <a:pt x="466641" y="259017"/>
                </a:cubicBezTo>
                <a:cubicBezTo>
                  <a:pt x="422101" y="283685"/>
                  <a:pt x="386127" y="316919"/>
                  <a:pt x="358717" y="358718"/>
                </a:cubicBezTo>
                <a:cubicBezTo>
                  <a:pt x="331308" y="400517"/>
                  <a:pt x="311950" y="449340"/>
                  <a:pt x="300644" y="505186"/>
                </a:cubicBezTo>
                <a:cubicBezTo>
                  <a:pt x="289338" y="561032"/>
                  <a:pt x="283685" y="619790"/>
                  <a:pt x="283685" y="681461"/>
                </a:cubicBezTo>
                <a:cubicBezTo>
                  <a:pt x="283685" y="754781"/>
                  <a:pt x="289167" y="820563"/>
                  <a:pt x="300130" y="878807"/>
                </a:cubicBezTo>
                <a:cubicBezTo>
                  <a:pt x="311094" y="937052"/>
                  <a:pt x="329595" y="986731"/>
                  <a:pt x="355634" y="1027845"/>
                </a:cubicBezTo>
                <a:cubicBezTo>
                  <a:pt x="381673" y="1068958"/>
                  <a:pt x="416619" y="1100308"/>
                  <a:pt x="460474" y="1121892"/>
                </a:cubicBezTo>
                <a:cubicBezTo>
                  <a:pt x="504329" y="1143477"/>
                  <a:pt x="559490" y="1154269"/>
                  <a:pt x="625957" y="1154269"/>
                </a:cubicBezTo>
                <a:cubicBezTo>
                  <a:pt x="692424" y="1154269"/>
                  <a:pt x="747928" y="1141935"/>
                  <a:pt x="792468" y="1117267"/>
                </a:cubicBezTo>
                <a:cubicBezTo>
                  <a:pt x="837007" y="1092599"/>
                  <a:pt x="872982" y="1059022"/>
                  <a:pt x="900391" y="1016538"/>
                </a:cubicBezTo>
                <a:cubicBezTo>
                  <a:pt x="927801" y="974054"/>
                  <a:pt x="947158" y="924375"/>
                  <a:pt x="958464" y="867501"/>
                </a:cubicBezTo>
                <a:cubicBezTo>
                  <a:pt x="969771" y="810627"/>
                  <a:pt x="975424" y="749984"/>
                  <a:pt x="975424" y="685572"/>
                </a:cubicBezTo>
                <a:cubicBezTo>
                  <a:pt x="975424" y="616364"/>
                  <a:pt x="969942" y="553323"/>
                  <a:pt x="958978" y="496449"/>
                </a:cubicBezTo>
                <a:cubicBezTo>
                  <a:pt x="948015" y="439575"/>
                  <a:pt x="929342" y="390753"/>
                  <a:pt x="902961" y="349981"/>
                </a:cubicBezTo>
                <a:cubicBezTo>
                  <a:pt x="876580" y="309210"/>
                  <a:pt x="841462" y="277690"/>
                  <a:pt x="797607" y="255420"/>
                </a:cubicBezTo>
                <a:cubicBezTo>
                  <a:pt x="753752" y="233150"/>
                  <a:pt x="698934" y="222015"/>
                  <a:pt x="633152" y="222015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EAB189-BBB7-48A9-A685-044CFE72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36" t="29592" r="64412" b="50580"/>
          <a:stretch>
            <a:fillRect/>
          </a:stretch>
        </p:blipFill>
        <p:spPr>
          <a:xfrm>
            <a:off x="3143749" y="2029386"/>
            <a:ext cx="1086432" cy="1359838"/>
          </a:xfrm>
          <a:custGeom>
            <a:avLst/>
            <a:gdLst/>
            <a:ahLst/>
            <a:cxnLst/>
            <a:rect l="l" t="t" r="r" b="b"/>
            <a:pathLst>
              <a:path w="1086432" h="1359838">
                <a:moveTo>
                  <a:pt x="135676" y="0"/>
                </a:moveTo>
                <a:cubicBezTo>
                  <a:pt x="161714" y="0"/>
                  <a:pt x="183299" y="1027"/>
                  <a:pt x="200430" y="3083"/>
                </a:cubicBezTo>
                <a:cubicBezTo>
                  <a:pt x="217561" y="5139"/>
                  <a:pt x="231265" y="7880"/>
                  <a:pt x="241544" y="11306"/>
                </a:cubicBezTo>
                <a:cubicBezTo>
                  <a:pt x="251822" y="14732"/>
                  <a:pt x="259189" y="19186"/>
                  <a:pt x="263642" y="24668"/>
                </a:cubicBezTo>
                <a:cubicBezTo>
                  <a:pt x="268096" y="30150"/>
                  <a:pt x="270323" y="36317"/>
                  <a:pt x="270323" y="43169"/>
                </a:cubicBezTo>
                <a:lnTo>
                  <a:pt x="270323" y="828442"/>
                </a:lnTo>
                <a:cubicBezTo>
                  <a:pt x="270323" y="881205"/>
                  <a:pt x="276833" y="926944"/>
                  <a:pt x="289852" y="965659"/>
                </a:cubicBezTo>
                <a:cubicBezTo>
                  <a:pt x="302872" y="1004375"/>
                  <a:pt x="321544" y="1036409"/>
                  <a:pt x="345870" y="1061763"/>
                </a:cubicBezTo>
                <a:cubicBezTo>
                  <a:pt x="370196" y="1087116"/>
                  <a:pt x="399318" y="1106131"/>
                  <a:pt x="433237" y="1118808"/>
                </a:cubicBezTo>
                <a:cubicBezTo>
                  <a:pt x="467156" y="1131485"/>
                  <a:pt x="505014" y="1137823"/>
                  <a:pt x="546813" y="1137823"/>
                </a:cubicBezTo>
                <a:cubicBezTo>
                  <a:pt x="589298" y="1137823"/>
                  <a:pt x="627328" y="1131314"/>
                  <a:pt x="660904" y="1118294"/>
                </a:cubicBezTo>
                <a:cubicBezTo>
                  <a:pt x="694480" y="1105275"/>
                  <a:pt x="722918" y="1086260"/>
                  <a:pt x="746215" y="1061249"/>
                </a:cubicBezTo>
                <a:cubicBezTo>
                  <a:pt x="769513" y="1036238"/>
                  <a:pt x="787500" y="1005403"/>
                  <a:pt x="800177" y="968743"/>
                </a:cubicBezTo>
                <a:cubicBezTo>
                  <a:pt x="812854" y="932083"/>
                  <a:pt x="819192" y="890455"/>
                  <a:pt x="819192" y="843860"/>
                </a:cubicBezTo>
                <a:lnTo>
                  <a:pt x="819192" y="43169"/>
                </a:lnTo>
                <a:cubicBezTo>
                  <a:pt x="819192" y="36317"/>
                  <a:pt x="821248" y="30150"/>
                  <a:pt x="825359" y="24668"/>
                </a:cubicBezTo>
                <a:cubicBezTo>
                  <a:pt x="829470" y="19186"/>
                  <a:pt x="836665" y="14732"/>
                  <a:pt x="846944" y="11306"/>
                </a:cubicBezTo>
                <a:cubicBezTo>
                  <a:pt x="857222" y="7880"/>
                  <a:pt x="871098" y="5139"/>
                  <a:pt x="888572" y="3083"/>
                </a:cubicBezTo>
                <a:cubicBezTo>
                  <a:pt x="906045" y="1027"/>
                  <a:pt x="927801" y="0"/>
                  <a:pt x="953840" y="0"/>
                </a:cubicBezTo>
                <a:cubicBezTo>
                  <a:pt x="979879" y="0"/>
                  <a:pt x="1001292" y="1027"/>
                  <a:pt x="1018080" y="3083"/>
                </a:cubicBezTo>
                <a:cubicBezTo>
                  <a:pt x="1034868" y="5139"/>
                  <a:pt x="1048401" y="7880"/>
                  <a:pt x="1058680" y="11306"/>
                </a:cubicBezTo>
                <a:cubicBezTo>
                  <a:pt x="1068958" y="14732"/>
                  <a:pt x="1076153" y="19186"/>
                  <a:pt x="1080265" y="24668"/>
                </a:cubicBezTo>
                <a:cubicBezTo>
                  <a:pt x="1084376" y="30150"/>
                  <a:pt x="1086432" y="36317"/>
                  <a:pt x="1086432" y="43169"/>
                </a:cubicBezTo>
                <a:lnTo>
                  <a:pt x="1086432" y="840776"/>
                </a:lnTo>
                <a:cubicBezTo>
                  <a:pt x="1086432" y="922319"/>
                  <a:pt x="1074440" y="995295"/>
                  <a:pt x="1050457" y="1059707"/>
                </a:cubicBezTo>
                <a:cubicBezTo>
                  <a:pt x="1026474" y="1124119"/>
                  <a:pt x="991185" y="1178594"/>
                  <a:pt x="944589" y="1223134"/>
                </a:cubicBezTo>
                <a:cubicBezTo>
                  <a:pt x="897994" y="1267674"/>
                  <a:pt x="840434" y="1301593"/>
                  <a:pt x="771911" y="1324891"/>
                </a:cubicBezTo>
                <a:cubicBezTo>
                  <a:pt x="703389" y="1348189"/>
                  <a:pt x="624587" y="1359838"/>
                  <a:pt x="535507" y="1359838"/>
                </a:cubicBezTo>
                <a:cubicBezTo>
                  <a:pt x="451909" y="1359838"/>
                  <a:pt x="376877" y="1349388"/>
                  <a:pt x="310409" y="1328488"/>
                </a:cubicBezTo>
                <a:cubicBezTo>
                  <a:pt x="243942" y="1307589"/>
                  <a:pt x="187753" y="1275897"/>
                  <a:pt x="141843" y="1233413"/>
                </a:cubicBezTo>
                <a:cubicBezTo>
                  <a:pt x="95932" y="1190929"/>
                  <a:pt x="60815" y="1137994"/>
                  <a:pt x="36489" y="1074611"/>
                </a:cubicBezTo>
                <a:cubicBezTo>
                  <a:pt x="12163" y="1011227"/>
                  <a:pt x="0" y="937051"/>
                  <a:pt x="0" y="852083"/>
                </a:cubicBezTo>
                <a:lnTo>
                  <a:pt x="0" y="43169"/>
                </a:lnTo>
                <a:cubicBezTo>
                  <a:pt x="0" y="36317"/>
                  <a:pt x="2056" y="30150"/>
                  <a:pt x="6167" y="24668"/>
                </a:cubicBezTo>
                <a:cubicBezTo>
                  <a:pt x="10279" y="19186"/>
                  <a:pt x="17645" y="14732"/>
                  <a:pt x="28266" y="11306"/>
                </a:cubicBezTo>
                <a:cubicBezTo>
                  <a:pt x="38887" y="7880"/>
                  <a:pt x="52763" y="5139"/>
                  <a:pt x="69894" y="3083"/>
                </a:cubicBezTo>
                <a:cubicBezTo>
                  <a:pt x="87025" y="1027"/>
                  <a:pt x="108952" y="0"/>
                  <a:pt x="135676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0DFCA-CB5B-4214-AF3B-095A39BD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920" t="29592" r="59869" b="50835"/>
          <a:stretch>
            <a:fillRect/>
          </a:stretch>
        </p:blipFill>
        <p:spPr>
          <a:xfrm>
            <a:off x="4516378" y="2029386"/>
            <a:ext cx="271351" cy="1342364"/>
          </a:xfrm>
          <a:custGeom>
            <a:avLst/>
            <a:gdLst/>
            <a:ahLst/>
            <a:cxnLst/>
            <a:rect l="l" t="t" r="r" b="b"/>
            <a:pathLst>
              <a:path w="271351" h="1342364">
                <a:moveTo>
                  <a:pt x="135676" y="0"/>
                </a:moveTo>
                <a:cubicBezTo>
                  <a:pt x="162400" y="0"/>
                  <a:pt x="184327" y="1027"/>
                  <a:pt x="201458" y="3083"/>
                </a:cubicBezTo>
                <a:cubicBezTo>
                  <a:pt x="218588" y="5139"/>
                  <a:pt x="232293" y="7880"/>
                  <a:pt x="242572" y="11306"/>
                </a:cubicBezTo>
                <a:cubicBezTo>
                  <a:pt x="252850" y="14732"/>
                  <a:pt x="260216" y="19186"/>
                  <a:pt x="264670" y="24668"/>
                </a:cubicBezTo>
                <a:cubicBezTo>
                  <a:pt x="269124" y="30150"/>
                  <a:pt x="271351" y="36317"/>
                  <a:pt x="271351" y="43169"/>
                </a:cubicBezTo>
                <a:lnTo>
                  <a:pt x="271351" y="1299195"/>
                </a:lnTo>
                <a:cubicBezTo>
                  <a:pt x="271351" y="1306047"/>
                  <a:pt x="269124" y="1312214"/>
                  <a:pt x="264670" y="1317696"/>
                </a:cubicBezTo>
                <a:cubicBezTo>
                  <a:pt x="260216" y="1323178"/>
                  <a:pt x="252850" y="1327632"/>
                  <a:pt x="242572" y="1331058"/>
                </a:cubicBezTo>
                <a:cubicBezTo>
                  <a:pt x="232293" y="1334484"/>
                  <a:pt x="218588" y="1337225"/>
                  <a:pt x="201458" y="1339281"/>
                </a:cubicBezTo>
                <a:cubicBezTo>
                  <a:pt x="184327" y="1341336"/>
                  <a:pt x="162400" y="1342364"/>
                  <a:pt x="135676" y="1342364"/>
                </a:cubicBezTo>
                <a:cubicBezTo>
                  <a:pt x="109637" y="1342364"/>
                  <a:pt x="87881" y="1341336"/>
                  <a:pt x="70408" y="1339281"/>
                </a:cubicBezTo>
                <a:cubicBezTo>
                  <a:pt x="52934" y="1337225"/>
                  <a:pt x="39058" y="1334484"/>
                  <a:pt x="28780" y="1331058"/>
                </a:cubicBezTo>
                <a:cubicBezTo>
                  <a:pt x="18502" y="1327632"/>
                  <a:pt x="11135" y="1323178"/>
                  <a:pt x="6681" y="1317696"/>
                </a:cubicBezTo>
                <a:cubicBezTo>
                  <a:pt x="2227" y="1312214"/>
                  <a:pt x="0" y="1306047"/>
                  <a:pt x="0" y="1299195"/>
                </a:cubicBezTo>
                <a:lnTo>
                  <a:pt x="0" y="43169"/>
                </a:lnTo>
                <a:cubicBezTo>
                  <a:pt x="0" y="36317"/>
                  <a:pt x="2227" y="30150"/>
                  <a:pt x="6681" y="24668"/>
                </a:cubicBezTo>
                <a:cubicBezTo>
                  <a:pt x="11135" y="19186"/>
                  <a:pt x="18673" y="14732"/>
                  <a:pt x="29294" y="11306"/>
                </a:cubicBezTo>
                <a:cubicBezTo>
                  <a:pt x="39915" y="7880"/>
                  <a:pt x="53791" y="5139"/>
                  <a:pt x="70922" y="3083"/>
                </a:cubicBezTo>
                <a:cubicBezTo>
                  <a:pt x="88052" y="1027"/>
                  <a:pt x="109637" y="0"/>
                  <a:pt x="135676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5B2222-11ED-4285-AC4C-A7BDEF8A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746" t="29681" r="50843" b="50925"/>
          <a:stretch>
            <a:fillRect/>
          </a:stretch>
        </p:blipFill>
        <p:spPr>
          <a:xfrm>
            <a:off x="4985847" y="2035553"/>
            <a:ext cx="909643" cy="1330030"/>
          </a:xfrm>
          <a:custGeom>
            <a:avLst/>
            <a:gdLst/>
            <a:ahLst/>
            <a:cxnLst/>
            <a:rect l="l" t="t" r="r" b="b"/>
            <a:pathLst>
              <a:path w="909643" h="1330030">
                <a:moveTo>
                  <a:pt x="62699" y="0"/>
                </a:moveTo>
                <a:lnTo>
                  <a:pt x="797608" y="0"/>
                </a:lnTo>
                <a:cubicBezTo>
                  <a:pt x="825701" y="0"/>
                  <a:pt x="846430" y="7195"/>
                  <a:pt x="859792" y="21584"/>
                </a:cubicBezTo>
                <a:cubicBezTo>
                  <a:pt x="873154" y="35974"/>
                  <a:pt x="879835" y="56188"/>
                  <a:pt x="879835" y="82227"/>
                </a:cubicBezTo>
                <a:lnTo>
                  <a:pt x="879835" y="132592"/>
                </a:lnTo>
                <a:cubicBezTo>
                  <a:pt x="879835" y="151093"/>
                  <a:pt x="878978" y="167024"/>
                  <a:pt x="877266" y="180386"/>
                </a:cubicBezTo>
                <a:cubicBezTo>
                  <a:pt x="875552" y="193748"/>
                  <a:pt x="872468" y="206768"/>
                  <a:pt x="868015" y="219444"/>
                </a:cubicBezTo>
                <a:cubicBezTo>
                  <a:pt x="863561" y="232121"/>
                  <a:pt x="857565" y="245141"/>
                  <a:pt x="850028" y="258503"/>
                </a:cubicBezTo>
                <a:cubicBezTo>
                  <a:pt x="842490" y="271865"/>
                  <a:pt x="832896" y="287796"/>
                  <a:pt x="821248" y="306297"/>
                </a:cubicBezTo>
                <a:lnTo>
                  <a:pt x="313493" y="1113155"/>
                </a:lnTo>
                <a:lnTo>
                  <a:pt x="869557" y="1113155"/>
                </a:lnTo>
                <a:cubicBezTo>
                  <a:pt x="882576" y="1113155"/>
                  <a:pt x="892511" y="1121378"/>
                  <a:pt x="899364" y="1137823"/>
                </a:cubicBezTo>
                <a:cubicBezTo>
                  <a:pt x="906216" y="1154269"/>
                  <a:pt x="909643" y="1182706"/>
                  <a:pt x="909643" y="1223134"/>
                </a:cubicBezTo>
                <a:cubicBezTo>
                  <a:pt x="909643" y="1243006"/>
                  <a:pt x="908786" y="1259794"/>
                  <a:pt x="907073" y="1273499"/>
                </a:cubicBezTo>
                <a:cubicBezTo>
                  <a:pt x="905359" y="1287203"/>
                  <a:pt x="902790" y="1298338"/>
                  <a:pt x="899364" y="1306904"/>
                </a:cubicBezTo>
                <a:cubicBezTo>
                  <a:pt x="895938" y="1315469"/>
                  <a:pt x="891656" y="1321465"/>
                  <a:pt x="886516" y="1324891"/>
                </a:cubicBezTo>
                <a:cubicBezTo>
                  <a:pt x="881377" y="1328317"/>
                  <a:pt x="875724" y="1330030"/>
                  <a:pt x="869557" y="1330030"/>
                </a:cubicBezTo>
                <a:lnTo>
                  <a:pt x="85311" y="1330030"/>
                </a:lnTo>
                <a:cubicBezTo>
                  <a:pt x="57902" y="1330030"/>
                  <a:pt x="36832" y="1322150"/>
                  <a:pt x="22099" y="1306390"/>
                </a:cubicBezTo>
                <a:cubicBezTo>
                  <a:pt x="7366" y="1290630"/>
                  <a:pt x="0" y="1267674"/>
                  <a:pt x="0" y="1237524"/>
                </a:cubicBezTo>
                <a:lnTo>
                  <a:pt x="0" y="1192299"/>
                </a:lnTo>
                <a:cubicBezTo>
                  <a:pt x="0" y="1178594"/>
                  <a:pt x="857" y="1166089"/>
                  <a:pt x="2570" y="1154783"/>
                </a:cubicBezTo>
                <a:cubicBezTo>
                  <a:pt x="4283" y="1143476"/>
                  <a:pt x="7195" y="1131999"/>
                  <a:pt x="11306" y="1120350"/>
                </a:cubicBezTo>
                <a:cubicBezTo>
                  <a:pt x="15418" y="1108701"/>
                  <a:pt x="21414" y="1096024"/>
                  <a:pt x="29294" y="1082320"/>
                </a:cubicBezTo>
                <a:cubicBezTo>
                  <a:pt x="37174" y="1068615"/>
                  <a:pt x="46938" y="1052170"/>
                  <a:pt x="58587" y="1032983"/>
                </a:cubicBezTo>
                <a:lnTo>
                  <a:pt x="574565" y="214819"/>
                </a:lnTo>
                <a:lnTo>
                  <a:pt x="62699" y="214819"/>
                </a:lnTo>
                <a:cubicBezTo>
                  <a:pt x="54476" y="214819"/>
                  <a:pt x="47452" y="212935"/>
                  <a:pt x="41628" y="209166"/>
                </a:cubicBezTo>
                <a:cubicBezTo>
                  <a:pt x="35804" y="205397"/>
                  <a:pt x="31007" y="199402"/>
                  <a:pt x="27238" y="191179"/>
                </a:cubicBezTo>
                <a:cubicBezTo>
                  <a:pt x="23470" y="182956"/>
                  <a:pt x="20728" y="171992"/>
                  <a:pt x="19015" y="158288"/>
                </a:cubicBezTo>
                <a:cubicBezTo>
                  <a:pt x="17303" y="144583"/>
                  <a:pt x="16446" y="128138"/>
                  <a:pt x="16446" y="108951"/>
                </a:cubicBezTo>
                <a:cubicBezTo>
                  <a:pt x="16446" y="88394"/>
                  <a:pt x="17303" y="71092"/>
                  <a:pt x="19015" y="57045"/>
                </a:cubicBezTo>
                <a:cubicBezTo>
                  <a:pt x="20728" y="42998"/>
                  <a:pt x="23470" y="31692"/>
                  <a:pt x="27238" y="23126"/>
                </a:cubicBezTo>
                <a:cubicBezTo>
                  <a:pt x="31007" y="14561"/>
                  <a:pt x="35804" y="8565"/>
                  <a:pt x="41628" y="5139"/>
                </a:cubicBezTo>
                <a:cubicBezTo>
                  <a:pt x="47452" y="1713"/>
                  <a:pt x="54476" y="0"/>
                  <a:pt x="62699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5E80D1-8D58-432C-B172-595796A4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56" t="63466" r="66145" b="22631"/>
          <a:stretch>
            <a:fillRect/>
          </a:stretch>
        </p:blipFill>
        <p:spPr>
          <a:xfrm>
            <a:off x="3416157" y="4352477"/>
            <a:ext cx="601289" cy="953523"/>
          </a:xfrm>
          <a:custGeom>
            <a:avLst/>
            <a:gdLst/>
            <a:ahLst/>
            <a:cxnLst/>
            <a:rect l="l" t="t" r="r" b="b"/>
            <a:pathLst>
              <a:path w="601289" h="953523">
                <a:moveTo>
                  <a:pt x="324482" y="0"/>
                </a:moveTo>
                <a:cubicBezTo>
                  <a:pt x="346304" y="0"/>
                  <a:pt x="368126" y="1661"/>
                  <a:pt x="389948" y="4981"/>
                </a:cubicBezTo>
                <a:cubicBezTo>
                  <a:pt x="411770" y="8302"/>
                  <a:pt x="432169" y="12809"/>
                  <a:pt x="451144" y="18501"/>
                </a:cubicBezTo>
                <a:cubicBezTo>
                  <a:pt x="470120" y="24194"/>
                  <a:pt x="486961" y="30598"/>
                  <a:pt x="501667" y="37714"/>
                </a:cubicBezTo>
                <a:cubicBezTo>
                  <a:pt x="516373" y="44830"/>
                  <a:pt x="526098" y="50760"/>
                  <a:pt x="530842" y="55504"/>
                </a:cubicBezTo>
                <a:cubicBezTo>
                  <a:pt x="535586" y="60248"/>
                  <a:pt x="538788" y="64280"/>
                  <a:pt x="540448" y="67601"/>
                </a:cubicBezTo>
                <a:cubicBezTo>
                  <a:pt x="542109" y="70922"/>
                  <a:pt x="543532" y="75310"/>
                  <a:pt x="544718" y="80765"/>
                </a:cubicBezTo>
                <a:cubicBezTo>
                  <a:pt x="545904" y="86221"/>
                  <a:pt x="546734" y="93099"/>
                  <a:pt x="547208" y="101401"/>
                </a:cubicBezTo>
                <a:cubicBezTo>
                  <a:pt x="547683" y="109703"/>
                  <a:pt x="547920" y="120021"/>
                  <a:pt x="547920" y="132355"/>
                </a:cubicBezTo>
                <a:cubicBezTo>
                  <a:pt x="547920" y="146112"/>
                  <a:pt x="547564" y="157735"/>
                  <a:pt x="546852" y="167223"/>
                </a:cubicBezTo>
                <a:cubicBezTo>
                  <a:pt x="546141" y="176710"/>
                  <a:pt x="544955" y="184538"/>
                  <a:pt x="543294" y="190705"/>
                </a:cubicBezTo>
                <a:cubicBezTo>
                  <a:pt x="541634" y="196872"/>
                  <a:pt x="539262" y="201379"/>
                  <a:pt x="536179" y="204225"/>
                </a:cubicBezTo>
                <a:cubicBezTo>
                  <a:pt x="533095" y="207071"/>
                  <a:pt x="528944" y="208495"/>
                  <a:pt x="523726" y="208495"/>
                </a:cubicBezTo>
                <a:cubicBezTo>
                  <a:pt x="518508" y="208495"/>
                  <a:pt x="510206" y="205174"/>
                  <a:pt x="498820" y="198532"/>
                </a:cubicBezTo>
                <a:cubicBezTo>
                  <a:pt x="487435" y="191891"/>
                  <a:pt x="473441" y="184656"/>
                  <a:pt x="456837" y="176829"/>
                </a:cubicBezTo>
                <a:cubicBezTo>
                  <a:pt x="440234" y="169002"/>
                  <a:pt x="421021" y="161886"/>
                  <a:pt x="399199" y="155481"/>
                </a:cubicBezTo>
                <a:cubicBezTo>
                  <a:pt x="377377" y="149077"/>
                  <a:pt x="353420" y="145875"/>
                  <a:pt x="327329" y="145875"/>
                </a:cubicBezTo>
                <a:cubicBezTo>
                  <a:pt x="306930" y="145875"/>
                  <a:pt x="289140" y="148366"/>
                  <a:pt x="273960" y="153347"/>
                </a:cubicBezTo>
                <a:cubicBezTo>
                  <a:pt x="258780" y="158328"/>
                  <a:pt x="246090" y="165206"/>
                  <a:pt x="235890" y="173983"/>
                </a:cubicBezTo>
                <a:cubicBezTo>
                  <a:pt x="225691" y="182759"/>
                  <a:pt x="218100" y="193314"/>
                  <a:pt x="213119" y="205648"/>
                </a:cubicBezTo>
                <a:cubicBezTo>
                  <a:pt x="208138" y="217982"/>
                  <a:pt x="205648" y="231028"/>
                  <a:pt x="205648" y="244785"/>
                </a:cubicBezTo>
                <a:cubicBezTo>
                  <a:pt x="205648" y="265184"/>
                  <a:pt x="211222" y="282855"/>
                  <a:pt x="222370" y="297798"/>
                </a:cubicBezTo>
                <a:cubicBezTo>
                  <a:pt x="233518" y="312742"/>
                  <a:pt x="248462" y="326025"/>
                  <a:pt x="267200" y="337647"/>
                </a:cubicBezTo>
                <a:cubicBezTo>
                  <a:pt x="285938" y="349270"/>
                  <a:pt x="307167" y="360181"/>
                  <a:pt x="330886" y="370380"/>
                </a:cubicBezTo>
                <a:cubicBezTo>
                  <a:pt x="354606" y="380579"/>
                  <a:pt x="378800" y="391372"/>
                  <a:pt x="403468" y="402757"/>
                </a:cubicBezTo>
                <a:cubicBezTo>
                  <a:pt x="428137" y="414142"/>
                  <a:pt x="452331" y="427070"/>
                  <a:pt x="476050" y="441538"/>
                </a:cubicBezTo>
                <a:cubicBezTo>
                  <a:pt x="499769" y="456008"/>
                  <a:pt x="520880" y="473323"/>
                  <a:pt x="539381" y="493484"/>
                </a:cubicBezTo>
                <a:cubicBezTo>
                  <a:pt x="557882" y="513646"/>
                  <a:pt x="572825" y="537365"/>
                  <a:pt x="584211" y="564643"/>
                </a:cubicBezTo>
                <a:cubicBezTo>
                  <a:pt x="595596" y="591920"/>
                  <a:pt x="601289" y="624060"/>
                  <a:pt x="601289" y="661062"/>
                </a:cubicBezTo>
                <a:cubicBezTo>
                  <a:pt x="601289" y="709450"/>
                  <a:pt x="592275" y="751908"/>
                  <a:pt x="574248" y="788436"/>
                </a:cubicBezTo>
                <a:cubicBezTo>
                  <a:pt x="556222" y="824964"/>
                  <a:pt x="531791" y="855443"/>
                  <a:pt x="500955" y="879874"/>
                </a:cubicBezTo>
                <a:cubicBezTo>
                  <a:pt x="470120" y="904306"/>
                  <a:pt x="434066" y="922688"/>
                  <a:pt x="392794" y="935022"/>
                </a:cubicBezTo>
                <a:cubicBezTo>
                  <a:pt x="351522" y="947356"/>
                  <a:pt x="307404" y="953523"/>
                  <a:pt x="260440" y="953523"/>
                </a:cubicBezTo>
                <a:cubicBezTo>
                  <a:pt x="228656" y="953523"/>
                  <a:pt x="199125" y="950914"/>
                  <a:pt x="171847" y="945696"/>
                </a:cubicBezTo>
                <a:cubicBezTo>
                  <a:pt x="144570" y="940478"/>
                  <a:pt x="120495" y="934192"/>
                  <a:pt x="99622" y="926839"/>
                </a:cubicBezTo>
                <a:cubicBezTo>
                  <a:pt x="78749" y="919486"/>
                  <a:pt x="61315" y="911777"/>
                  <a:pt x="47320" y="903713"/>
                </a:cubicBezTo>
                <a:cubicBezTo>
                  <a:pt x="33326" y="895648"/>
                  <a:pt x="23245" y="888532"/>
                  <a:pt x="17078" y="882365"/>
                </a:cubicBezTo>
                <a:cubicBezTo>
                  <a:pt x="10911" y="876198"/>
                  <a:pt x="6523" y="867303"/>
                  <a:pt x="3914" y="855681"/>
                </a:cubicBezTo>
                <a:cubicBezTo>
                  <a:pt x="1305" y="844058"/>
                  <a:pt x="0" y="827336"/>
                  <a:pt x="0" y="805514"/>
                </a:cubicBezTo>
                <a:cubicBezTo>
                  <a:pt x="0" y="790808"/>
                  <a:pt x="474" y="778474"/>
                  <a:pt x="1423" y="768511"/>
                </a:cubicBezTo>
                <a:cubicBezTo>
                  <a:pt x="2372" y="758549"/>
                  <a:pt x="3914" y="750485"/>
                  <a:pt x="6048" y="744318"/>
                </a:cubicBezTo>
                <a:cubicBezTo>
                  <a:pt x="8183" y="738151"/>
                  <a:pt x="11030" y="733762"/>
                  <a:pt x="14587" y="731153"/>
                </a:cubicBezTo>
                <a:cubicBezTo>
                  <a:pt x="18145" y="728544"/>
                  <a:pt x="22296" y="727240"/>
                  <a:pt x="27040" y="727240"/>
                </a:cubicBezTo>
                <a:cubicBezTo>
                  <a:pt x="33682" y="727240"/>
                  <a:pt x="43051" y="731153"/>
                  <a:pt x="55148" y="738981"/>
                </a:cubicBezTo>
                <a:cubicBezTo>
                  <a:pt x="67244" y="746808"/>
                  <a:pt x="82781" y="755466"/>
                  <a:pt x="101756" y="764954"/>
                </a:cubicBezTo>
                <a:cubicBezTo>
                  <a:pt x="120732" y="774441"/>
                  <a:pt x="143384" y="783099"/>
                  <a:pt x="169713" y="790926"/>
                </a:cubicBezTo>
                <a:cubicBezTo>
                  <a:pt x="196041" y="798754"/>
                  <a:pt x="226521" y="802668"/>
                  <a:pt x="261151" y="802668"/>
                </a:cubicBezTo>
                <a:cubicBezTo>
                  <a:pt x="283922" y="802668"/>
                  <a:pt x="304321" y="799940"/>
                  <a:pt x="322347" y="794484"/>
                </a:cubicBezTo>
                <a:cubicBezTo>
                  <a:pt x="340375" y="789029"/>
                  <a:pt x="355674" y="781320"/>
                  <a:pt x="368245" y="771358"/>
                </a:cubicBezTo>
                <a:cubicBezTo>
                  <a:pt x="380816" y="761396"/>
                  <a:pt x="390423" y="749062"/>
                  <a:pt x="397064" y="734355"/>
                </a:cubicBezTo>
                <a:cubicBezTo>
                  <a:pt x="403706" y="719649"/>
                  <a:pt x="407026" y="703283"/>
                  <a:pt x="407026" y="685256"/>
                </a:cubicBezTo>
                <a:cubicBezTo>
                  <a:pt x="407026" y="664383"/>
                  <a:pt x="401333" y="646475"/>
                  <a:pt x="389948" y="631531"/>
                </a:cubicBezTo>
                <a:cubicBezTo>
                  <a:pt x="378563" y="616588"/>
                  <a:pt x="363738" y="603305"/>
                  <a:pt x="345474" y="591683"/>
                </a:cubicBezTo>
                <a:cubicBezTo>
                  <a:pt x="327210" y="580060"/>
                  <a:pt x="306456" y="569149"/>
                  <a:pt x="283210" y="558950"/>
                </a:cubicBezTo>
                <a:cubicBezTo>
                  <a:pt x="259966" y="548750"/>
                  <a:pt x="236009" y="537958"/>
                  <a:pt x="211340" y="526573"/>
                </a:cubicBezTo>
                <a:cubicBezTo>
                  <a:pt x="186672" y="515187"/>
                  <a:pt x="162716" y="502260"/>
                  <a:pt x="139470" y="487791"/>
                </a:cubicBezTo>
                <a:cubicBezTo>
                  <a:pt x="116225" y="473323"/>
                  <a:pt x="95471" y="456008"/>
                  <a:pt x="77207" y="435846"/>
                </a:cubicBezTo>
                <a:cubicBezTo>
                  <a:pt x="58943" y="415684"/>
                  <a:pt x="44118" y="391846"/>
                  <a:pt x="32733" y="364332"/>
                </a:cubicBezTo>
                <a:cubicBezTo>
                  <a:pt x="21347" y="336817"/>
                  <a:pt x="15655" y="303847"/>
                  <a:pt x="15655" y="265421"/>
                </a:cubicBezTo>
                <a:cubicBezTo>
                  <a:pt x="15655" y="221303"/>
                  <a:pt x="23838" y="182522"/>
                  <a:pt x="40204" y="149077"/>
                </a:cubicBezTo>
                <a:cubicBezTo>
                  <a:pt x="56571" y="115633"/>
                  <a:pt x="78630" y="87881"/>
                  <a:pt x="106382" y="65822"/>
                </a:cubicBezTo>
                <a:cubicBezTo>
                  <a:pt x="134133" y="43763"/>
                  <a:pt x="166866" y="27278"/>
                  <a:pt x="204580" y="16367"/>
                </a:cubicBezTo>
                <a:cubicBezTo>
                  <a:pt x="242294" y="5456"/>
                  <a:pt x="282262" y="0"/>
                  <a:pt x="324482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F37D0-0C87-4191-8BA3-27840CE0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62" t="63642" r="84194" b="22807"/>
          <a:stretch>
            <a:fillRect/>
          </a:stretch>
        </p:blipFill>
        <p:spPr>
          <a:xfrm>
            <a:off x="545084" y="4364573"/>
            <a:ext cx="1257195" cy="929330"/>
          </a:xfrm>
          <a:custGeom>
            <a:avLst/>
            <a:gdLst/>
            <a:ahLst/>
            <a:cxnLst/>
            <a:rect l="l" t="t" r="r" b="b"/>
            <a:pathLst>
              <a:path w="1257195" h="929330">
                <a:moveTo>
                  <a:pt x="93982" y="0"/>
                </a:moveTo>
                <a:cubicBezTo>
                  <a:pt x="116278" y="0"/>
                  <a:pt x="133949" y="356"/>
                  <a:pt x="146995" y="1068"/>
                </a:cubicBezTo>
                <a:cubicBezTo>
                  <a:pt x="160041" y="1779"/>
                  <a:pt x="169884" y="3440"/>
                  <a:pt x="176526" y="6049"/>
                </a:cubicBezTo>
                <a:cubicBezTo>
                  <a:pt x="183167" y="8658"/>
                  <a:pt x="187674" y="12453"/>
                  <a:pt x="190046" y="17434"/>
                </a:cubicBezTo>
                <a:cubicBezTo>
                  <a:pt x="192418" y="22415"/>
                  <a:pt x="194315" y="29412"/>
                  <a:pt x="195739" y="38426"/>
                </a:cubicBezTo>
                <a:lnTo>
                  <a:pt x="357268" y="743606"/>
                </a:lnTo>
                <a:lnTo>
                  <a:pt x="357980" y="743606"/>
                </a:lnTo>
                <a:lnTo>
                  <a:pt x="525914" y="43407"/>
                </a:lnTo>
                <a:cubicBezTo>
                  <a:pt x="527811" y="34393"/>
                  <a:pt x="530302" y="27040"/>
                  <a:pt x="533386" y="21348"/>
                </a:cubicBezTo>
                <a:cubicBezTo>
                  <a:pt x="536469" y="15655"/>
                  <a:pt x="541687" y="11267"/>
                  <a:pt x="549040" y="8183"/>
                </a:cubicBezTo>
                <a:cubicBezTo>
                  <a:pt x="556393" y="5100"/>
                  <a:pt x="566474" y="2965"/>
                  <a:pt x="579283" y="1779"/>
                </a:cubicBezTo>
                <a:cubicBezTo>
                  <a:pt x="592091" y="593"/>
                  <a:pt x="609169" y="0"/>
                  <a:pt x="630517" y="0"/>
                </a:cubicBezTo>
                <a:cubicBezTo>
                  <a:pt x="653288" y="0"/>
                  <a:pt x="671433" y="475"/>
                  <a:pt x="684953" y="1423"/>
                </a:cubicBezTo>
                <a:cubicBezTo>
                  <a:pt x="698473" y="2372"/>
                  <a:pt x="708910" y="4388"/>
                  <a:pt x="716263" y="7472"/>
                </a:cubicBezTo>
                <a:cubicBezTo>
                  <a:pt x="723616" y="10555"/>
                  <a:pt x="728953" y="14943"/>
                  <a:pt x="732273" y="20636"/>
                </a:cubicBezTo>
                <a:cubicBezTo>
                  <a:pt x="735594" y="26329"/>
                  <a:pt x="738203" y="33919"/>
                  <a:pt x="740101" y="43407"/>
                </a:cubicBezTo>
                <a:lnTo>
                  <a:pt x="913727" y="743606"/>
                </a:lnTo>
                <a:lnTo>
                  <a:pt x="915151" y="743606"/>
                </a:lnTo>
                <a:lnTo>
                  <a:pt x="1076680" y="40561"/>
                </a:lnTo>
                <a:cubicBezTo>
                  <a:pt x="1078103" y="32970"/>
                  <a:pt x="1080001" y="26447"/>
                  <a:pt x="1082373" y="20992"/>
                </a:cubicBezTo>
                <a:cubicBezTo>
                  <a:pt x="1084745" y="15536"/>
                  <a:pt x="1089252" y="11267"/>
                  <a:pt x="1095893" y="8183"/>
                </a:cubicBezTo>
                <a:cubicBezTo>
                  <a:pt x="1102535" y="5100"/>
                  <a:pt x="1112022" y="2965"/>
                  <a:pt x="1124356" y="1779"/>
                </a:cubicBezTo>
                <a:cubicBezTo>
                  <a:pt x="1136691" y="593"/>
                  <a:pt x="1154006" y="0"/>
                  <a:pt x="1176302" y="0"/>
                </a:cubicBezTo>
                <a:cubicBezTo>
                  <a:pt x="1197175" y="0"/>
                  <a:pt x="1213423" y="593"/>
                  <a:pt x="1225046" y="1779"/>
                </a:cubicBezTo>
                <a:cubicBezTo>
                  <a:pt x="1236668" y="2965"/>
                  <a:pt x="1245089" y="6167"/>
                  <a:pt x="1250307" y="11386"/>
                </a:cubicBezTo>
                <a:cubicBezTo>
                  <a:pt x="1255525" y="16604"/>
                  <a:pt x="1257779" y="24313"/>
                  <a:pt x="1257067" y="34512"/>
                </a:cubicBezTo>
                <a:cubicBezTo>
                  <a:pt x="1256355" y="44711"/>
                  <a:pt x="1253865" y="58587"/>
                  <a:pt x="1249595" y="76140"/>
                </a:cubicBezTo>
                <a:lnTo>
                  <a:pt x="1038255" y="877384"/>
                </a:lnTo>
                <a:cubicBezTo>
                  <a:pt x="1035408" y="888769"/>
                  <a:pt x="1031495" y="897901"/>
                  <a:pt x="1026514" y="904780"/>
                </a:cubicBezTo>
                <a:cubicBezTo>
                  <a:pt x="1021532" y="911659"/>
                  <a:pt x="1014061" y="916877"/>
                  <a:pt x="1004099" y="920435"/>
                </a:cubicBezTo>
                <a:cubicBezTo>
                  <a:pt x="994137" y="923993"/>
                  <a:pt x="981328" y="926365"/>
                  <a:pt x="965673" y="927551"/>
                </a:cubicBezTo>
                <a:cubicBezTo>
                  <a:pt x="950018" y="928737"/>
                  <a:pt x="930094" y="929330"/>
                  <a:pt x="905900" y="929330"/>
                </a:cubicBezTo>
                <a:cubicBezTo>
                  <a:pt x="878860" y="929330"/>
                  <a:pt x="857156" y="928737"/>
                  <a:pt x="840790" y="927551"/>
                </a:cubicBezTo>
                <a:cubicBezTo>
                  <a:pt x="824424" y="926365"/>
                  <a:pt x="811496" y="923993"/>
                  <a:pt x="802009" y="920435"/>
                </a:cubicBezTo>
                <a:cubicBezTo>
                  <a:pt x="792521" y="916877"/>
                  <a:pt x="785642" y="911659"/>
                  <a:pt x="781373" y="904780"/>
                </a:cubicBezTo>
                <a:cubicBezTo>
                  <a:pt x="777103" y="897901"/>
                  <a:pt x="773782" y="888769"/>
                  <a:pt x="771411" y="877384"/>
                </a:cubicBezTo>
                <a:lnTo>
                  <a:pt x="624113" y="293885"/>
                </a:lnTo>
                <a:lnTo>
                  <a:pt x="622689" y="293885"/>
                </a:lnTo>
                <a:lnTo>
                  <a:pt x="483219" y="877384"/>
                </a:lnTo>
                <a:cubicBezTo>
                  <a:pt x="480847" y="888295"/>
                  <a:pt x="477526" y="897190"/>
                  <a:pt x="473257" y="904068"/>
                </a:cubicBezTo>
                <a:cubicBezTo>
                  <a:pt x="468987" y="910947"/>
                  <a:pt x="462227" y="916284"/>
                  <a:pt x="452977" y="920079"/>
                </a:cubicBezTo>
                <a:cubicBezTo>
                  <a:pt x="443726" y="923874"/>
                  <a:pt x="431155" y="926365"/>
                  <a:pt x="415263" y="927551"/>
                </a:cubicBezTo>
                <a:cubicBezTo>
                  <a:pt x="399370" y="928737"/>
                  <a:pt x="378379" y="929330"/>
                  <a:pt x="352287" y="929330"/>
                </a:cubicBezTo>
                <a:cubicBezTo>
                  <a:pt x="324773" y="929330"/>
                  <a:pt x="302832" y="928737"/>
                  <a:pt x="286466" y="927551"/>
                </a:cubicBezTo>
                <a:cubicBezTo>
                  <a:pt x="270099" y="926365"/>
                  <a:pt x="257172" y="923993"/>
                  <a:pt x="247684" y="920435"/>
                </a:cubicBezTo>
                <a:cubicBezTo>
                  <a:pt x="238196" y="916877"/>
                  <a:pt x="231318" y="911659"/>
                  <a:pt x="227048" y="904780"/>
                </a:cubicBezTo>
                <a:cubicBezTo>
                  <a:pt x="222779" y="897901"/>
                  <a:pt x="219221" y="888769"/>
                  <a:pt x="216375" y="877384"/>
                </a:cubicBezTo>
                <a:lnTo>
                  <a:pt x="7169" y="74005"/>
                </a:lnTo>
                <a:cubicBezTo>
                  <a:pt x="2899" y="56927"/>
                  <a:pt x="527" y="43525"/>
                  <a:pt x="53" y="33800"/>
                </a:cubicBezTo>
                <a:cubicBezTo>
                  <a:pt x="-422" y="24075"/>
                  <a:pt x="2306" y="16604"/>
                  <a:pt x="8236" y="11386"/>
                </a:cubicBezTo>
                <a:cubicBezTo>
                  <a:pt x="14166" y="6167"/>
                  <a:pt x="23891" y="2965"/>
                  <a:pt x="37411" y="1779"/>
                </a:cubicBezTo>
                <a:cubicBezTo>
                  <a:pt x="50931" y="593"/>
                  <a:pt x="69788" y="0"/>
                  <a:pt x="93982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1AFC8-90D9-4C2C-95DD-8136CB2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996" t="63642" r="63473" b="22807"/>
          <a:stretch>
            <a:fillRect/>
          </a:stretch>
        </p:blipFill>
        <p:spPr>
          <a:xfrm>
            <a:off x="4157460" y="4364573"/>
            <a:ext cx="187858" cy="929330"/>
          </a:xfrm>
          <a:custGeom>
            <a:avLst/>
            <a:gdLst/>
            <a:ahLst/>
            <a:cxnLst/>
            <a:rect l="l" t="t" r="r" b="b"/>
            <a:pathLst>
              <a:path w="187858" h="929330">
                <a:moveTo>
                  <a:pt x="93929" y="0"/>
                </a:moveTo>
                <a:cubicBezTo>
                  <a:pt x="112430" y="0"/>
                  <a:pt x="127611" y="712"/>
                  <a:pt x="139470" y="2135"/>
                </a:cubicBezTo>
                <a:cubicBezTo>
                  <a:pt x="151330" y="3558"/>
                  <a:pt x="160818" y="5456"/>
                  <a:pt x="167934" y="7828"/>
                </a:cubicBezTo>
                <a:cubicBezTo>
                  <a:pt x="175049" y="10200"/>
                  <a:pt x="180149" y="13283"/>
                  <a:pt x="183233" y="17078"/>
                </a:cubicBezTo>
                <a:cubicBezTo>
                  <a:pt x="186316" y="20873"/>
                  <a:pt x="187858" y="25143"/>
                  <a:pt x="187858" y="29887"/>
                </a:cubicBezTo>
                <a:lnTo>
                  <a:pt x="187858" y="899443"/>
                </a:lnTo>
                <a:cubicBezTo>
                  <a:pt x="187858" y="904187"/>
                  <a:pt x="186316" y="908456"/>
                  <a:pt x="183233" y="912251"/>
                </a:cubicBezTo>
                <a:cubicBezTo>
                  <a:pt x="180149" y="916047"/>
                  <a:pt x="175049" y="919130"/>
                  <a:pt x="167934" y="921502"/>
                </a:cubicBezTo>
                <a:cubicBezTo>
                  <a:pt x="160818" y="923874"/>
                  <a:pt x="151330" y="925772"/>
                  <a:pt x="139470" y="927195"/>
                </a:cubicBezTo>
                <a:cubicBezTo>
                  <a:pt x="127611" y="928618"/>
                  <a:pt x="112430" y="929330"/>
                  <a:pt x="93929" y="929330"/>
                </a:cubicBezTo>
                <a:cubicBezTo>
                  <a:pt x="75902" y="929330"/>
                  <a:pt x="60840" y="928618"/>
                  <a:pt x="48743" y="927195"/>
                </a:cubicBezTo>
                <a:cubicBezTo>
                  <a:pt x="36646" y="925772"/>
                  <a:pt x="27040" y="923874"/>
                  <a:pt x="19924" y="921502"/>
                </a:cubicBezTo>
                <a:cubicBezTo>
                  <a:pt x="12808" y="919130"/>
                  <a:pt x="7708" y="916047"/>
                  <a:pt x="4625" y="912251"/>
                </a:cubicBezTo>
                <a:cubicBezTo>
                  <a:pt x="1541" y="908456"/>
                  <a:pt x="0" y="904187"/>
                  <a:pt x="0" y="899443"/>
                </a:cubicBezTo>
                <a:lnTo>
                  <a:pt x="0" y="29887"/>
                </a:lnTo>
                <a:cubicBezTo>
                  <a:pt x="0" y="25143"/>
                  <a:pt x="1541" y="20873"/>
                  <a:pt x="4625" y="17078"/>
                </a:cubicBezTo>
                <a:cubicBezTo>
                  <a:pt x="7708" y="13283"/>
                  <a:pt x="12927" y="10200"/>
                  <a:pt x="20280" y="7828"/>
                </a:cubicBezTo>
                <a:cubicBezTo>
                  <a:pt x="27633" y="5456"/>
                  <a:pt x="37239" y="3558"/>
                  <a:pt x="49099" y="2135"/>
                </a:cubicBezTo>
                <a:cubicBezTo>
                  <a:pt x="60959" y="712"/>
                  <a:pt x="75902" y="0"/>
                  <a:pt x="93929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B325E-AA51-4344-9658-720754D1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13" t="63704" r="78640" b="22869"/>
          <a:stretch>
            <a:fillRect/>
          </a:stretch>
        </p:blipFill>
        <p:spPr>
          <a:xfrm>
            <a:off x="193813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3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3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3" y="920790"/>
                  <a:pt x="518033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B7E2-6D70-4F25-AA68-2F344B76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34" t="63704" r="71834" b="22869"/>
          <a:stretch>
            <a:fillRect/>
          </a:stretch>
        </p:blipFill>
        <p:spPr>
          <a:xfrm>
            <a:off x="2652510" y="4368843"/>
            <a:ext cx="666754" cy="920790"/>
          </a:xfrm>
          <a:custGeom>
            <a:avLst/>
            <a:gdLst/>
            <a:ahLst/>
            <a:cxnLst/>
            <a:rect l="l" t="t" r="r" b="b"/>
            <a:pathLst>
              <a:path w="666754" h="920790">
                <a:moveTo>
                  <a:pt x="55503" y="0"/>
                </a:moveTo>
                <a:lnTo>
                  <a:pt x="286768" y="0"/>
                </a:lnTo>
                <a:cubicBezTo>
                  <a:pt x="343221" y="0"/>
                  <a:pt x="391015" y="4744"/>
                  <a:pt x="430152" y="14231"/>
                </a:cubicBezTo>
                <a:cubicBezTo>
                  <a:pt x="469290" y="23719"/>
                  <a:pt x="502260" y="38069"/>
                  <a:pt x="529063" y="57282"/>
                </a:cubicBezTo>
                <a:cubicBezTo>
                  <a:pt x="555866" y="76495"/>
                  <a:pt x="576383" y="100808"/>
                  <a:pt x="590615" y="130220"/>
                </a:cubicBezTo>
                <a:cubicBezTo>
                  <a:pt x="604846" y="159632"/>
                  <a:pt x="611962" y="194262"/>
                  <a:pt x="611962" y="234111"/>
                </a:cubicBezTo>
                <a:cubicBezTo>
                  <a:pt x="611962" y="256407"/>
                  <a:pt x="609116" y="277399"/>
                  <a:pt x="603423" y="297086"/>
                </a:cubicBezTo>
                <a:cubicBezTo>
                  <a:pt x="597731" y="316774"/>
                  <a:pt x="589429" y="334682"/>
                  <a:pt x="578518" y="350811"/>
                </a:cubicBezTo>
                <a:cubicBezTo>
                  <a:pt x="567607" y="366940"/>
                  <a:pt x="554205" y="381172"/>
                  <a:pt x="538313" y="393506"/>
                </a:cubicBezTo>
                <a:cubicBezTo>
                  <a:pt x="522421" y="405840"/>
                  <a:pt x="504276" y="415802"/>
                  <a:pt x="483877" y="423392"/>
                </a:cubicBezTo>
                <a:cubicBezTo>
                  <a:pt x="509968" y="428136"/>
                  <a:pt x="534044" y="436438"/>
                  <a:pt x="556103" y="448298"/>
                </a:cubicBezTo>
                <a:cubicBezTo>
                  <a:pt x="578162" y="460158"/>
                  <a:pt x="597375" y="475457"/>
                  <a:pt x="613741" y="494195"/>
                </a:cubicBezTo>
                <a:cubicBezTo>
                  <a:pt x="630108" y="512934"/>
                  <a:pt x="643035" y="534874"/>
                  <a:pt x="652523" y="560017"/>
                </a:cubicBezTo>
                <a:cubicBezTo>
                  <a:pt x="662010" y="585159"/>
                  <a:pt x="666754" y="613386"/>
                  <a:pt x="666754" y="644695"/>
                </a:cubicBezTo>
                <a:cubicBezTo>
                  <a:pt x="666754" y="677428"/>
                  <a:pt x="662248" y="707077"/>
                  <a:pt x="653234" y="733643"/>
                </a:cubicBezTo>
                <a:cubicBezTo>
                  <a:pt x="644221" y="760209"/>
                  <a:pt x="631768" y="783691"/>
                  <a:pt x="615876" y="804090"/>
                </a:cubicBezTo>
                <a:cubicBezTo>
                  <a:pt x="599984" y="824489"/>
                  <a:pt x="581008" y="842041"/>
                  <a:pt x="558949" y="856747"/>
                </a:cubicBezTo>
                <a:cubicBezTo>
                  <a:pt x="536890" y="871453"/>
                  <a:pt x="512578" y="883550"/>
                  <a:pt x="486012" y="893038"/>
                </a:cubicBezTo>
                <a:cubicBezTo>
                  <a:pt x="459446" y="902526"/>
                  <a:pt x="431101" y="909523"/>
                  <a:pt x="400977" y="914030"/>
                </a:cubicBezTo>
                <a:cubicBezTo>
                  <a:pt x="370854" y="918537"/>
                  <a:pt x="337291" y="920790"/>
                  <a:pt x="300288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6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6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  <a:moveTo>
                  <a:pt x="183588" y="140182"/>
                </a:moveTo>
                <a:lnTo>
                  <a:pt x="183588" y="379274"/>
                </a:lnTo>
                <a:lnTo>
                  <a:pt x="288191" y="379274"/>
                </a:lnTo>
                <a:cubicBezTo>
                  <a:pt x="315232" y="379274"/>
                  <a:pt x="336816" y="376072"/>
                  <a:pt x="352945" y="369668"/>
                </a:cubicBezTo>
                <a:cubicBezTo>
                  <a:pt x="369075" y="363264"/>
                  <a:pt x="382476" y="354487"/>
                  <a:pt x="393150" y="343339"/>
                </a:cubicBezTo>
                <a:cubicBezTo>
                  <a:pt x="403824" y="332191"/>
                  <a:pt x="411770" y="319145"/>
                  <a:pt x="416988" y="304202"/>
                </a:cubicBezTo>
                <a:cubicBezTo>
                  <a:pt x="422206" y="289259"/>
                  <a:pt x="424816" y="273485"/>
                  <a:pt x="424816" y="256882"/>
                </a:cubicBezTo>
                <a:cubicBezTo>
                  <a:pt x="424816" y="238380"/>
                  <a:pt x="421969" y="221777"/>
                  <a:pt x="416277" y="207071"/>
                </a:cubicBezTo>
                <a:cubicBezTo>
                  <a:pt x="410584" y="192365"/>
                  <a:pt x="402045" y="180149"/>
                  <a:pt x="390659" y="170424"/>
                </a:cubicBezTo>
                <a:cubicBezTo>
                  <a:pt x="379274" y="160699"/>
                  <a:pt x="364924" y="153228"/>
                  <a:pt x="347609" y="148009"/>
                </a:cubicBezTo>
                <a:cubicBezTo>
                  <a:pt x="330293" y="142791"/>
                  <a:pt x="307167" y="140182"/>
                  <a:pt x="278229" y="140182"/>
                </a:cubicBezTo>
                <a:lnTo>
                  <a:pt x="183588" y="140182"/>
                </a:lnTo>
                <a:close/>
                <a:moveTo>
                  <a:pt x="183588" y="515898"/>
                </a:moveTo>
                <a:lnTo>
                  <a:pt x="183588" y="777762"/>
                </a:lnTo>
                <a:lnTo>
                  <a:pt x="318789" y="777762"/>
                </a:lnTo>
                <a:cubicBezTo>
                  <a:pt x="344881" y="777762"/>
                  <a:pt x="366821" y="775034"/>
                  <a:pt x="384611" y="769578"/>
                </a:cubicBezTo>
                <a:cubicBezTo>
                  <a:pt x="402401" y="764123"/>
                  <a:pt x="417818" y="756058"/>
                  <a:pt x="430864" y="745384"/>
                </a:cubicBezTo>
                <a:cubicBezTo>
                  <a:pt x="443910" y="734711"/>
                  <a:pt x="454109" y="721428"/>
                  <a:pt x="461462" y="705536"/>
                </a:cubicBezTo>
                <a:cubicBezTo>
                  <a:pt x="468815" y="689644"/>
                  <a:pt x="472492" y="671498"/>
                  <a:pt x="472492" y="651099"/>
                </a:cubicBezTo>
                <a:cubicBezTo>
                  <a:pt x="472492" y="629752"/>
                  <a:pt x="468934" y="610658"/>
                  <a:pt x="461818" y="593817"/>
                </a:cubicBezTo>
                <a:cubicBezTo>
                  <a:pt x="454702" y="576976"/>
                  <a:pt x="444265" y="562863"/>
                  <a:pt x="430508" y="551478"/>
                </a:cubicBezTo>
                <a:cubicBezTo>
                  <a:pt x="416751" y="540092"/>
                  <a:pt x="399198" y="531316"/>
                  <a:pt x="377851" y="525149"/>
                </a:cubicBezTo>
                <a:cubicBezTo>
                  <a:pt x="356503" y="518982"/>
                  <a:pt x="328752" y="515898"/>
                  <a:pt x="294596" y="515898"/>
                </a:cubicBezTo>
                <a:lnTo>
                  <a:pt x="183588" y="515898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1641E-6FBF-4D38-A6DE-CAB9AAB6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430" t="63704" r="56830" b="22807"/>
          <a:stretch>
            <a:fillRect/>
          </a:stretch>
        </p:blipFill>
        <p:spPr>
          <a:xfrm>
            <a:off x="4456191" y="4368843"/>
            <a:ext cx="704469" cy="925060"/>
          </a:xfrm>
          <a:custGeom>
            <a:avLst/>
            <a:gdLst/>
            <a:ahLst/>
            <a:cxnLst/>
            <a:rect l="l" t="t" r="r" b="b"/>
            <a:pathLst>
              <a:path w="704469" h="925060">
                <a:moveTo>
                  <a:pt x="27752" y="0"/>
                </a:moveTo>
                <a:lnTo>
                  <a:pt x="676717" y="0"/>
                </a:lnTo>
                <a:cubicBezTo>
                  <a:pt x="680986" y="0"/>
                  <a:pt x="684900" y="1304"/>
                  <a:pt x="688458" y="3913"/>
                </a:cubicBezTo>
                <a:cubicBezTo>
                  <a:pt x="692016" y="6523"/>
                  <a:pt x="694981" y="10792"/>
                  <a:pt x="697353" y="16722"/>
                </a:cubicBezTo>
                <a:cubicBezTo>
                  <a:pt x="699725" y="22652"/>
                  <a:pt x="701504" y="30598"/>
                  <a:pt x="702690" y="40560"/>
                </a:cubicBezTo>
                <a:cubicBezTo>
                  <a:pt x="703876" y="50522"/>
                  <a:pt x="704469" y="62619"/>
                  <a:pt x="704469" y="76851"/>
                </a:cubicBezTo>
                <a:cubicBezTo>
                  <a:pt x="704469" y="90608"/>
                  <a:pt x="703876" y="102349"/>
                  <a:pt x="702690" y="112074"/>
                </a:cubicBezTo>
                <a:cubicBezTo>
                  <a:pt x="701504" y="121799"/>
                  <a:pt x="699725" y="129627"/>
                  <a:pt x="697353" y="135557"/>
                </a:cubicBezTo>
                <a:cubicBezTo>
                  <a:pt x="694981" y="141486"/>
                  <a:pt x="692016" y="145875"/>
                  <a:pt x="688458" y="148721"/>
                </a:cubicBezTo>
                <a:cubicBezTo>
                  <a:pt x="684900" y="151567"/>
                  <a:pt x="680986" y="152990"/>
                  <a:pt x="676717" y="152990"/>
                </a:cubicBezTo>
                <a:lnTo>
                  <a:pt x="446163" y="152990"/>
                </a:lnTo>
                <a:lnTo>
                  <a:pt x="446163" y="895173"/>
                </a:lnTo>
                <a:cubicBezTo>
                  <a:pt x="446163" y="899917"/>
                  <a:pt x="444622" y="904186"/>
                  <a:pt x="441538" y="907981"/>
                </a:cubicBezTo>
                <a:cubicBezTo>
                  <a:pt x="438455" y="911777"/>
                  <a:pt x="433355" y="914860"/>
                  <a:pt x="426239" y="917232"/>
                </a:cubicBezTo>
                <a:cubicBezTo>
                  <a:pt x="419123" y="919604"/>
                  <a:pt x="409517" y="921502"/>
                  <a:pt x="397420" y="922925"/>
                </a:cubicBezTo>
                <a:cubicBezTo>
                  <a:pt x="385323" y="924348"/>
                  <a:pt x="370261" y="925060"/>
                  <a:pt x="352234" y="925060"/>
                </a:cubicBezTo>
                <a:cubicBezTo>
                  <a:pt x="334208" y="925060"/>
                  <a:pt x="319146" y="924348"/>
                  <a:pt x="307049" y="922925"/>
                </a:cubicBezTo>
                <a:cubicBezTo>
                  <a:pt x="294952" y="921502"/>
                  <a:pt x="285345" y="919604"/>
                  <a:pt x="278230" y="917232"/>
                </a:cubicBezTo>
                <a:cubicBezTo>
                  <a:pt x="271114" y="914860"/>
                  <a:pt x="266014" y="911777"/>
                  <a:pt x="262930" y="907981"/>
                </a:cubicBezTo>
                <a:cubicBezTo>
                  <a:pt x="259847" y="904186"/>
                  <a:pt x="258305" y="899917"/>
                  <a:pt x="258305" y="895173"/>
                </a:cubicBezTo>
                <a:lnTo>
                  <a:pt x="258305" y="152990"/>
                </a:lnTo>
                <a:lnTo>
                  <a:pt x="27752" y="152990"/>
                </a:lnTo>
                <a:cubicBezTo>
                  <a:pt x="23008" y="152990"/>
                  <a:pt x="18976" y="151567"/>
                  <a:pt x="15655" y="148721"/>
                </a:cubicBezTo>
                <a:cubicBezTo>
                  <a:pt x="12334" y="145875"/>
                  <a:pt x="9488" y="141486"/>
                  <a:pt x="7116" y="135557"/>
                </a:cubicBezTo>
                <a:cubicBezTo>
                  <a:pt x="4744" y="129627"/>
                  <a:pt x="2965" y="121799"/>
                  <a:pt x="1779" y="112074"/>
                </a:cubicBezTo>
                <a:cubicBezTo>
                  <a:pt x="593" y="102349"/>
                  <a:pt x="0" y="90608"/>
                  <a:pt x="0" y="76851"/>
                </a:cubicBezTo>
                <a:cubicBezTo>
                  <a:pt x="0" y="62619"/>
                  <a:pt x="593" y="50522"/>
                  <a:pt x="1779" y="40560"/>
                </a:cubicBezTo>
                <a:cubicBezTo>
                  <a:pt x="2965" y="30598"/>
                  <a:pt x="4744" y="22652"/>
                  <a:pt x="7116" y="16722"/>
                </a:cubicBezTo>
                <a:cubicBezTo>
                  <a:pt x="9488" y="10792"/>
                  <a:pt x="12334" y="6523"/>
                  <a:pt x="15655" y="3913"/>
                </a:cubicBezTo>
                <a:cubicBezTo>
                  <a:pt x="18976" y="1304"/>
                  <a:pt x="23008" y="0"/>
                  <a:pt x="2775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941F6-E76A-43D5-B30E-3AC2966F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076" t="63704" r="51477" b="22869"/>
          <a:stretch>
            <a:fillRect/>
          </a:stretch>
        </p:blipFill>
        <p:spPr>
          <a:xfrm>
            <a:off x="527188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4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2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2" y="920790"/>
                  <a:pt x="518033" y="920790"/>
                </a:cubicBezTo>
                <a:lnTo>
                  <a:pt x="55504" y="920790"/>
                </a:lnTo>
                <a:cubicBezTo>
                  <a:pt x="39849" y="920790"/>
                  <a:pt x="26684" y="916165"/>
                  <a:pt x="16011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4" y="4625"/>
                  <a:pt x="39849" y="0"/>
                  <a:pt x="555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17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24541D-D3E4-4027-9A1C-414D2A5BD4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91977699-D04B-4FF6-9EBB-A6BC19629A6A}"/>
                </a:ext>
              </a:extLst>
            </p:cNvPr>
            <p:cNvSpPr/>
            <p:nvPr/>
          </p:nvSpPr>
          <p:spPr>
            <a:xfrm>
              <a:off x="0" y="2860535"/>
              <a:ext cx="4612460" cy="39974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1451446D-780F-4B09-9F4B-B50A743EEE07}"/>
                </a:ext>
              </a:extLst>
            </p:cNvPr>
            <p:cNvSpPr/>
            <p:nvPr/>
          </p:nvSpPr>
          <p:spPr>
            <a:xfrm rot="10800000">
              <a:off x="7919406" y="0"/>
              <a:ext cx="4272594" cy="38113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0BA17E30-826B-4015-B086-650B88560AD8}"/>
              </a:ext>
            </a:extLst>
          </p:cNvPr>
          <p:cNvSpPr/>
          <p:nvPr/>
        </p:nvSpPr>
        <p:spPr>
          <a:xfrm rot="10800000">
            <a:off x="-1262357" y="0"/>
            <a:ext cx="6530272" cy="16426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6ACAD-7EE0-47DE-BFF9-4A6FDC48A99C}"/>
              </a:ext>
            </a:extLst>
          </p:cNvPr>
          <p:cNvSpPr txBox="1"/>
          <p:nvPr/>
        </p:nvSpPr>
        <p:spPr>
          <a:xfrm>
            <a:off x="153748" y="424999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Problem statement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B8A5F-B1B8-4E70-BD4C-522D17128DD4}"/>
              </a:ext>
            </a:extLst>
          </p:cNvPr>
          <p:cNvSpPr txBox="1"/>
          <p:nvPr/>
        </p:nvSpPr>
        <p:spPr>
          <a:xfrm>
            <a:off x="1076241" y="1850258"/>
            <a:ext cx="8849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modern digital era, traditional learning and assessment methods </a:t>
            </a:r>
            <a:r>
              <a:rPr lang="en-US" dirty="0" err="1"/>
              <a:t>areshifting</a:t>
            </a:r>
            <a:r>
              <a:rPr lang="en-US" dirty="0"/>
              <a:t> </a:t>
            </a:r>
          </a:p>
          <a:p>
            <a:r>
              <a:rPr lang="en-US" dirty="0"/>
              <a:t>toward online platforms. Students, teachers, and organizations need interactive and reliable </a:t>
            </a:r>
          </a:p>
          <a:p>
            <a:r>
              <a:rPr lang="en-US" dirty="0"/>
              <a:t>systems for conducting quizzes, assessments, and self-evaluations. However, many existing </a:t>
            </a:r>
          </a:p>
          <a:p>
            <a:r>
              <a:rPr lang="en-US" dirty="0"/>
              <a:t>quiz platforms are either too complex, lack user-friendly interfaces, or fail to provide </a:t>
            </a:r>
          </a:p>
          <a:p>
            <a:r>
              <a:rPr lang="en-US" dirty="0"/>
              <a:t>real-time feedback and progress tracking.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65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2D2AE-36C1-4228-8EEE-A87D0D855C33}"/>
              </a:ext>
            </a:extLst>
          </p:cNvPr>
          <p:cNvSpPr/>
          <p:nvPr/>
        </p:nvSpPr>
        <p:spPr>
          <a:xfrm>
            <a:off x="0" y="3853908"/>
            <a:ext cx="12192000" cy="30322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63E2E-5F13-4F35-81BF-D3570F9729F8}"/>
              </a:ext>
            </a:extLst>
          </p:cNvPr>
          <p:cNvSpPr/>
          <p:nvPr/>
        </p:nvSpPr>
        <p:spPr>
          <a:xfrm>
            <a:off x="801110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A990B-F8B2-4041-A2B1-0FDEDC9EBBFA}"/>
              </a:ext>
            </a:extLst>
          </p:cNvPr>
          <p:cNvSpPr/>
          <p:nvPr/>
        </p:nvSpPr>
        <p:spPr>
          <a:xfrm>
            <a:off x="4782392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D3612-AD77-4B2A-A429-BA0BEA351D25}"/>
              </a:ext>
            </a:extLst>
          </p:cNvPr>
          <p:cNvSpPr/>
          <p:nvPr/>
        </p:nvSpPr>
        <p:spPr>
          <a:xfrm>
            <a:off x="8634203" y="2532807"/>
            <a:ext cx="2443795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6A745D5-9D19-44E2-885D-918059255201}"/>
              </a:ext>
            </a:extLst>
          </p:cNvPr>
          <p:cNvSpPr/>
          <p:nvPr/>
        </p:nvSpPr>
        <p:spPr>
          <a:xfrm rot="16200000">
            <a:off x="736739" y="2597178"/>
            <a:ext cx="978408" cy="849665"/>
          </a:xfrm>
          <a:prstGeom prst="stripedRightArrow">
            <a:avLst>
              <a:gd name="adj1" fmla="val 58098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598CCDB4-92DE-4C66-BD92-7BFCE6A7DED3}"/>
              </a:ext>
            </a:extLst>
          </p:cNvPr>
          <p:cNvSpPr/>
          <p:nvPr/>
        </p:nvSpPr>
        <p:spPr>
          <a:xfrm rot="16200000">
            <a:off x="4782760" y="2532441"/>
            <a:ext cx="978408" cy="979138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AF5BEC9-E908-4862-8FCD-11AD4D0C5686}"/>
              </a:ext>
            </a:extLst>
          </p:cNvPr>
          <p:cNvSpPr/>
          <p:nvPr/>
        </p:nvSpPr>
        <p:spPr>
          <a:xfrm rot="16200000">
            <a:off x="8642659" y="2524350"/>
            <a:ext cx="978408" cy="995320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D95-CDC4-4B08-BA9C-2CF5BFE377EA}"/>
              </a:ext>
            </a:extLst>
          </p:cNvPr>
          <p:cNvSpPr txBox="1"/>
          <p:nvPr/>
        </p:nvSpPr>
        <p:spPr>
          <a:xfrm>
            <a:off x="5210344" y="3667063"/>
            <a:ext cx="188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600" dirty="0"/>
              <a:t>Gives instant results</a:t>
            </a:r>
          </a:p>
          <a:p>
            <a:r>
              <a:rPr lang="en-US" sz="1600" dirty="0"/>
              <a:t> and feedback.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AD71C-2BEE-4C25-B832-037CD90A940D}"/>
              </a:ext>
            </a:extLst>
          </p:cNvPr>
          <p:cNvSpPr txBox="1"/>
          <p:nvPr/>
        </p:nvSpPr>
        <p:spPr>
          <a:xfrm>
            <a:off x="9079009" y="3686443"/>
            <a:ext cx="17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Allows teachers to </a:t>
            </a:r>
          </a:p>
          <a:p>
            <a:r>
              <a:rPr lang="en-US" sz="1600" dirty="0" err="1"/>
              <a:t>createand</a:t>
            </a:r>
            <a:r>
              <a:rPr lang="en-US" sz="1600" dirty="0"/>
              <a:t> manage </a:t>
            </a:r>
          </a:p>
          <a:p>
            <a:r>
              <a:rPr lang="en-US" sz="1600" dirty="0"/>
              <a:t>quizzes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4C770-4DE1-408D-8A87-9E20A65B1339}"/>
              </a:ext>
            </a:extLst>
          </p:cNvPr>
          <p:cNvSpPr txBox="1"/>
          <p:nvPr/>
        </p:nvSpPr>
        <p:spPr>
          <a:xfrm>
            <a:off x="509798" y="598811"/>
            <a:ext cx="3769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overview</a:t>
            </a:r>
            <a:endParaRPr lang="en-IN" sz="4000" b="1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0DBDCE0-3DA5-4EA6-A566-1CAAD7F455DB}"/>
              </a:ext>
            </a:extLst>
          </p:cNvPr>
          <p:cNvSpPr/>
          <p:nvPr/>
        </p:nvSpPr>
        <p:spPr>
          <a:xfrm>
            <a:off x="8844339" y="3763862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1527F63-B4DF-49C5-AFAE-2CDC68A078F3}"/>
              </a:ext>
            </a:extLst>
          </p:cNvPr>
          <p:cNvSpPr/>
          <p:nvPr/>
        </p:nvSpPr>
        <p:spPr>
          <a:xfrm>
            <a:off x="5032319" y="376386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BD225F6-B4AC-4C1C-BA2F-842859B4BEF0}"/>
              </a:ext>
            </a:extLst>
          </p:cNvPr>
          <p:cNvSpPr/>
          <p:nvPr/>
        </p:nvSpPr>
        <p:spPr>
          <a:xfrm>
            <a:off x="948547" y="3764927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2A2DF-89BB-46DF-9A56-0E9FB1E4E986}"/>
              </a:ext>
            </a:extLst>
          </p:cNvPr>
          <p:cNvSpPr txBox="1"/>
          <p:nvPr/>
        </p:nvSpPr>
        <p:spPr>
          <a:xfrm>
            <a:off x="1163516" y="3699095"/>
            <a:ext cx="193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Provides an online</a:t>
            </a:r>
          </a:p>
          <a:p>
            <a:r>
              <a:rPr lang="en-US" sz="1600" dirty="0"/>
              <a:t> platform for quizzes.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4906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3060-1CF5-4191-B73D-0300B2BC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610" y="7748"/>
            <a:ext cx="14266259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9ECC6-4AAD-4597-9DF2-FB16A5D0A68B}"/>
              </a:ext>
            </a:extLst>
          </p:cNvPr>
          <p:cNvSpPr/>
          <p:nvPr/>
        </p:nvSpPr>
        <p:spPr>
          <a:xfrm>
            <a:off x="1023429" y="5053820"/>
            <a:ext cx="2176756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AB2D5-8AAC-4108-8085-3425786CFD92}"/>
              </a:ext>
            </a:extLst>
          </p:cNvPr>
          <p:cNvSpPr/>
          <p:nvPr/>
        </p:nvSpPr>
        <p:spPr>
          <a:xfrm>
            <a:off x="3688619" y="4116825"/>
            <a:ext cx="2176756" cy="34067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FB2973-55D2-4BB9-BBB8-740052C7D7F2}"/>
              </a:ext>
            </a:extLst>
          </p:cNvPr>
          <p:cNvSpPr/>
          <p:nvPr/>
        </p:nvSpPr>
        <p:spPr>
          <a:xfrm>
            <a:off x="6717343" y="3145778"/>
            <a:ext cx="2176756" cy="45881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25728-B0E7-49DC-8DA3-F6DE6C5C334E}"/>
              </a:ext>
            </a:extLst>
          </p:cNvPr>
          <p:cNvSpPr/>
          <p:nvPr/>
        </p:nvSpPr>
        <p:spPr>
          <a:xfrm>
            <a:off x="9838567" y="2140002"/>
            <a:ext cx="2176757" cy="5520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4A809F-FA16-4B2E-BAAE-C7EF0BCED202}"/>
              </a:ext>
            </a:extLst>
          </p:cNvPr>
          <p:cNvSpPr/>
          <p:nvPr/>
        </p:nvSpPr>
        <p:spPr>
          <a:xfrm>
            <a:off x="988578" y="604880"/>
            <a:ext cx="4195720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are the end users?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F500D-7E1F-49CE-B3A8-D72691A7569A}"/>
              </a:ext>
            </a:extLst>
          </p:cNvPr>
          <p:cNvSpPr txBox="1"/>
          <p:nvPr/>
        </p:nvSpPr>
        <p:spPr>
          <a:xfrm>
            <a:off x="6928247" y="4116825"/>
            <a:ext cx="1848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r>
              <a:rPr lang="en-US" dirty="0"/>
              <a:t> Institutions/</a:t>
            </a:r>
          </a:p>
          <a:p>
            <a:r>
              <a:rPr lang="en-US" dirty="0"/>
              <a:t>                Schools  </a:t>
            </a:r>
          </a:p>
          <a:p>
            <a:endParaRPr lang="en-US" dirty="0"/>
          </a:p>
          <a:p>
            <a:r>
              <a:rPr lang="en-US" dirty="0"/>
              <a:t>to conduct</a:t>
            </a:r>
          </a:p>
          <a:p>
            <a:r>
              <a:rPr lang="en-US" dirty="0"/>
              <a:t> assessments.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1527C-2F31-4A29-9743-77923C911EF6}"/>
              </a:ext>
            </a:extLst>
          </p:cNvPr>
          <p:cNvSpPr txBox="1"/>
          <p:nvPr/>
        </p:nvSpPr>
        <p:spPr>
          <a:xfrm>
            <a:off x="4006017" y="4900398"/>
            <a:ext cx="1548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create and </a:t>
            </a:r>
          </a:p>
          <a:p>
            <a:r>
              <a:rPr lang="en-US" dirty="0"/>
              <a:t>assign quizzes.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9FCFF-8D32-4FF9-846F-AB690BA8CA01}"/>
              </a:ext>
            </a:extLst>
          </p:cNvPr>
          <p:cNvSpPr txBox="1"/>
          <p:nvPr/>
        </p:nvSpPr>
        <p:spPr>
          <a:xfrm>
            <a:off x="10229073" y="3145778"/>
            <a:ext cx="1755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         Learners </a:t>
            </a:r>
          </a:p>
          <a:p>
            <a:endParaRPr lang="en-US" dirty="0"/>
          </a:p>
          <a:p>
            <a:r>
              <a:rPr lang="en-US" dirty="0"/>
              <a:t>to improve skills </a:t>
            </a:r>
          </a:p>
          <a:p>
            <a:r>
              <a:rPr lang="en-US" dirty="0"/>
              <a:t>and learning.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7B4C614-BC23-44E5-8BCC-88FD1A7B8F74}"/>
              </a:ext>
            </a:extLst>
          </p:cNvPr>
          <p:cNvSpPr/>
          <p:nvPr/>
        </p:nvSpPr>
        <p:spPr>
          <a:xfrm>
            <a:off x="1116026" y="572309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0031016-0AC1-4BBD-BECE-B994CADB8ACC}"/>
              </a:ext>
            </a:extLst>
          </p:cNvPr>
          <p:cNvSpPr/>
          <p:nvPr/>
        </p:nvSpPr>
        <p:spPr>
          <a:xfrm>
            <a:off x="3832318" y="495671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5119DD5-E6BD-4180-8AB5-507A1E915B64}"/>
              </a:ext>
            </a:extLst>
          </p:cNvPr>
          <p:cNvSpPr/>
          <p:nvPr/>
        </p:nvSpPr>
        <p:spPr>
          <a:xfrm>
            <a:off x="6839234" y="418088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2362C6-1A3A-475A-AD15-D6D2725C2A44}"/>
              </a:ext>
            </a:extLst>
          </p:cNvPr>
          <p:cNvSpPr/>
          <p:nvPr/>
        </p:nvSpPr>
        <p:spPr>
          <a:xfrm>
            <a:off x="10051048" y="323479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8CA3A-D600-4A0C-8F08-D93562551B5C}"/>
              </a:ext>
            </a:extLst>
          </p:cNvPr>
          <p:cNvSpPr txBox="1"/>
          <p:nvPr/>
        </p:nvSpPr>
        <p:spPr>
          <a:xfrm>
            <a:off x="1370341" y="5641142"/>
            <a:ext cx="298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</a:t>
            </a:r>
          </a:p>
          <a:p>
            <a:endParaRPr lang="en-US" dirty="0"/>
          </a:p>
          <a:p>
            <a:r>
              <a:rPr lang="en-US" dirty="0"/>
              <a:t>to practice and </a:t>
            </a:r>
          </a:p>
          <a:p>
            <a:r>
              <a:rPr lang="en-US" dirty="0"/>
              <a:t>test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57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28C68E-6346-4FED-9274-5214E7116480}"/>
              </a:ext>
            </a:extLst>
          </p:cNvPr>
          <p:cNvSpPr/>
          <p:nvPr/>
        </p:nvSpPr>
        <p:spPr>
          <a:xfrm>
            <a:off x="943923" y="1531813"/>
            <a:ext cx="3156825" cy="5114166"/>
          </a:xfrm>
          <a:custGeom>
            <a:avLst/>
            <a:gdLst>
              <a:gd name="connsiteX0" fmla="*/ 0 w 3156825"/>
              <a:gd name="connsiteY0" fmla="*/ 0 h 5114166"/>
              <a:gd name="connsiteX1" fmla="*/ 3156825 w 3156825"/>
              <a:gd name="connsiteY1" fmla="*/ 0 h 5114166"/>
              <a:gd name="connsiteX2" fmla="*/ 3156825 w 3156825"/>
              <a:gd name="connsiteY2" fmla="*/ 5114166 h 5114166"/>
              <a:gd name="connsiteX3" fmla="*/ 0 w 3156825"/>
              <a:gd name="connsiteY3" fmla="*/ 5114166 h 5114166"/>
              <a:gd name="connsiteX4" fmla="*/ 0 w 3156825"/>
              <a:gd name="connsiteY4" fmla="*/ 952255 h 5114166"/>
              <a:gd name="connsiteX5" fmla="*/ 243643 w 3156825"/>
              <a:gd name="connsiteY5" fmla="*/ 952255 h 5114166"/>
              <a:gd name="connsiteX6" fmla="*/ 457201 w 3156825"/>
              <a:gd name="connsiteY6" fmla="*/ 738697 h 5114166"/>
              <a:gd name="connsiteX7" fmla="*/ 457201 w 3156825"/>
              <a:gd name="connsiteY7" fmla="*/ 661317 h 5114166"/>
              <a:gd name="connsiteX8" fmla="*/ 243643 w 3156825"/>
              <a:gd name="connsiteY8" fmla="*/ 447759 h 5114166"/>
              <a:gd name="connsiteX9" fmla="*/ 0 w 3156825"/>
              <a:gd name="connsiteY9" fmla="*/ 447759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6825" h="5114166">
                <a:moveTo>
                  <a:pt x="0" y="0"/>
                </a:moveTo>
                <a:lnTo>
                  <a:pt x="3156825" y="0"/>
                </a:lnTo>
                <a:lnTo>
                  <a:pt x="3156825" y="5114166"/>
                </a:lnTo>
                <a:lnTo>
                  <a:pt x="0" y="5114166"/>
                </a:lnTo>
                <a:lnTo>
                  <a:pt x="0" y="952255"/>
                </a:lnTo>
                <a:lnTo>
                  <a:pt x="243643" y="952255"/>
                </a:lnTo>
                <a:cubicBezTo>
                  <a:pt x="361588" y="952255"/>
                  <a:pt x="457201" y="856642"/>
                  <a:pt x="457201" y="738697"/>
                </a:cubicBezTo>
                <a:lnTo>
                  <a:pt x="457201" y="661317"/>
                </a:lnTo>
                <a:cubicBezTo>
                  <a:pt x="457201" y="543372"/>
                  <a:pt x="361588" y="447759"/>
                  <a:pt x="243643" y="447759"/>
                </a:cubicBezTo>
                <a:lnTo>
                  <a:pt x="0" y="4477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rgbClr val="7030A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12F015-19D3-4314-981D-43E1197ACB0D}"/>
              </a:ext>
            </a:extLst>
          </p:cNvPr>
          <p:cNvSpPr/>
          <p:nvPr/>
        </p:nvSpPr>
        <p:spPr>
          <a:xfrm>
            <a:off x="3407170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920074 h 5114166"/>
              <a:gd name="connsiteX5" fmla="*/ 290799 w 3043536"/>
              <a:gd name="connsiteY5" fmla="*/ 920074 h 5114166"/>
              <a:gd name="connsiteX6" fmla="*/ 475407 w 3043536"/>
              <a:gd name="connsiteY6" fmla="*/ 735466 h 5114166"/>
              <a:gd name="connsiteX7" fmla="*/ 475407 w 3043536"/>
              <a:gd name="connsiteY7" fmla="*/ 627252 h 5114166"/>
              <a:gd name="connsiteX8" fmla="*/ 290799 w 3043536"/>
              <a:gd name="connsiteY8" fmla="*/ 442644 h 5114166"/>
              <a:gd name="connsiteX9" fmla="*/ 0 w 3043536"/>
              <a:gd name="connsiteY9" fmla="*/ 442644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920074"/>
                </a:lnTo>
                <a:lnTo>
                  <a:pt x="290799" y="920074"/>
                </a:lnTo>
                <a:cubicBezTo>
                  <a:pt x="392755" y="920074"/>
                  <a:pt x="475407" y="837422"/>
                  <a:pt x="475407" y="735466"/>
                </a:cubicBezTo>
                <a:lnTo>
                  <a:pt x="475407" y="627252"/>
                </a:lnTo>
                <a:cubicBezTo>
                  <a:pt x="475407" y="525296"/>
                  <a:pt x="392755" y="442644"/>
                  <a:pt x="290799" y="442644"/>
                </a:cubicBezTo>
                <a:lnTo>
                  <a:pt x="0" y="4426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00FCD2-ECC9-4616-8A0B-EB031100A7B5}"/>
              </a:ext>
            </a:extLst>
          </p:cNvPr>
          <p:cNvSpPr/>
          <p:nvPr/>
        </p:nvSpPr>
        <p:spPr>
          <a:xfrm>
            <a:off x="5901743" y="1531813"/>
            <a:ext cx="3043536" cy="5114166"/>
          </a:xfrm>
          <a:custGeom>
            <a:avLst/>
            <a:gdLst>
              <a:gd name="connsiteX0" fmla="*/ 0 w 3043536"/>
              <a:gd name="connsiteY0" fmla="*/ 0 h 5047012"/>
              <a:gd name="connsiteX1" fmla="*/ 3043536 w 3043536"/>
              <a:gd name="connsiteY1" fmla="*/ 0 h 5047012"/>
              <a:gd name="connsiteX2" fmla="*/ 3043536 w 3043536"/>
              <a:gd name="connsiteY2" fmla="*/ 5047012 h 5047012"/>
              <a:gd name="connsiteX3" fmla="*/ 0 w 3043536"/>
              <a:gd name="connsiteY3" fmla="*/ 5047012 h 5047012"/>
              <a:gd name="connsiteX4" fmla="*/ 0 w 3043536"/>
              <a:gd name="connsiteY4" fmla="*/ 1004227 h 5047012"/>
              <a:gd name="connsiteX5" fmla="*/ 347954 w 3043536"/>
              <a:gd name="connsiteY5" fmla="*/ 1004227 h 5047012"/>
              <a:gd name="connsiteX6" fmla="*/ 530029 w 3043536"/>
              <a:gd name="connsiteY6" fmla="*/ 822152 h 5047012"/>
              <a:gd name="connsiteX7" fmla="*/ 530029 w 3043536"/>
              <a:gd name="connsiteY7" fmla="*/ 676503 h 5047012"/>
              <a:gd name="connsiteX8" fmla="*/ 347954 w 3043536"/>
              <a:gd name="connsiteY8" fmla="*/ 494428 h 5047012"/>
              <a:gd name="connsiteX9" fmla="*/ 0 w 3043536"/>
              <a:gd name="connsiteY9" fmla="*/ 494428 h 50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047012">
                <a:moveTo>
                  <a:pt x="0" y="0"/>
                </a:moveTo>
                <a:lnTo>
                  <a:pt x="3043536" y="0"/>
                </a:lnTo>
                <a:lnTo>
                  <a:pt x="3043536" y="5047012"/>
                </a:lnTo>
                <a:lnTo>
                  <a:pt x="0" y="5047012"/>
                </a:lnTo>
                <a:lnTo>
                  <a:pt x="0" y="1004227"/>
                </a:lnTo>
                <a:lnTo>
                  <a:pt x="347954" y="1004227"/>
                </a:lnTo>
                <a:cubicBezTo>
                  <a:pt x="448511" y="1004227"/>
                  <a:pt x="530029" y="922709"/>
                  <a:pt x="530029" y="822152"/>
                </a:cubicBezTo>
                <a:lnTo>
                  <a:pt x="530029" y="676503"/>
                </a:lnTo>
                <a:cubicBezTo>
                  <a:pt x="530029" y="575946"/>
                  <a:pt x="448511" y="494428"/>
                  <a:pt x="347954" y="494428"/>
                </a:cubicBezTo>
                <a:lnTo>
                  <a:pt x="0" y="494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DC657-74BE-4B6E-9B92-DA7B7D58021A}"/>
              </a:ext>
            </a:extLst>
          </p:cNvPr>
          <p:cNvSpPr txBox="1"/>
          <p:nvPr/>
        </p:nvSpPr>
        <p:spPr>
          <a:xfrm>
            <a:off x="1501856" y="2751292"/>
            <a:ext cx="1857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:</a:t>
            </a:r>
          </a:p>
          <a:p>
            <a:endParaRPr lang="en-IN" dirty="0"/>
          </a:p>
          <a:p>
            <a:r>
              <a:rPr lang="en-IN" dirty="0"/>
              <a:t>Structure</a:t>
            </a:r>
          </a:p>
          <a:p>
            <a:r>
              <a:rPr lang="en-IN" dirty="0"/>
              <a:t> (pages, sections).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090E0-102E-400C-A294-F4116AC9049A}"/>
              </a:ext>
            </a:extLst>
          </p:cNvPr>
          <p:cNvSpPr txBox="1"/>
          <p:nvPr/>
        </p:nvSpPr>
        <p:spPr>
          <a:xfrm>
            <a:off x="4019680" y="2612792"/>
            <a:ext cx="179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CSS :</a:t>
            </a:r>
          </a:p>
          <a:p>
            <a:endParaRPr lang="en-IN" dirty="0"/>
          </a:p>
          <a:p>
            <a:r>
              <a:rPr lang="en-IN" dirty="0"/>
              <a:t>Styling </a:t>
            </a:r>
          </a:p>
          <a:p>
            <a:r>
              <a:rPr lang="en-IN" dirty="0"/>
              <a:t>(</a:t>
            </a:r>
            <a:r>
              <a:rPr lang="en-IN" dirty="0" err="1"/>
              <a:t>colors</a:t>
            </a:r>
            <a:r>
              <a:rPr lang="en-IN" dirty="0"/>
              <a:t>, layouts,</a:t>
            </a:r>
          </a:p>
          <a:p>
            <a:r>
              <a:rPr lang="en-IN" dirty="0"/>
              <a:t> responsiveness).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E54C-BF27-402A-B440-92B45E765C12}"/>
              </a:ext>
            </a:extLst>
          </p:cNvPr>
          <p:cNvSpPr txBox="1"/>
          <p:nvPr/>
        </p:nvSpPr>
        <p:spPr>
          <a:xfrm>
            <a:off x="6422617" y="2612792"/>
            <a:ext cx="1934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:</a:t>
            </a:r>
          </a:p>
          <a:p>
            <a:endParaRPr lang="en-US" dirty="0"/>
          </a:p>
          <a:p>
            <a:r>
              <a:rPr lang="en-US" dirty="0"/>
              <a:t> Interactivity </a:t>
            </a:r>
          </a:p>
          <a:p>
            <a:r>
              <a:rPr lang="en-US" dirty="0"/>
              <a:t>(navigation menu, </a:t>
            </a:r>
          </a:p>
          <a:p>
            <a:r>
              <a:rPr lang="en-US" dirty="0"/>
              <a:t>animations, </a:t>
            </a:r>
          </a:p>
          <a:p>
            <a:r>
              <a:rPr lang="en-US" dirty="0"/>
              <a:t>form validation)</a:t>
            </a:r>
          </a:p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87B4E0-D63E-464F-9357-1A0CAE485A63}"/>
              </a:ext>
            </a:extLst>
          </p:cNvPr>
          <p:cNvSpPr/>
          <p:nvPr/>
        </p:nvSpPr>
        <p:spPr>
          <a:xfrm>
            <a:off x="8396315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871232 h 5114166"/>
              <a:gd name="connsiteX5" fmla="*/ 395083 w 3043536"/>
              <a:gd name="connsiteY5" fmla="*/ 871232 h 5114166"/>
              <a:gd name="connsiteX6" fmla="*/ 547486 w 3043536"/>
              <a:gd name="connsiteY6" fmla="*/ 718829 h 5114166"/>
              <a:gd name="connsiteX7" fmla="*/ 547486 w 3043536"/>
              <a:gd name="connsiteY7" fmla="*/ 497653 h 5114166"/>
              <a:gd name="connsiteX8" fmla="*/ 395083 w 3043536"/>
              <a:gd name="connsiteY8" fmla="*/ 345250 h 5114166"/>
              <a:gd name="connsiteX9" fmla="*/ 0 w 3043536"/>
              <a:gd name="connsiteY9" fmla="*/ 345250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871232"/>
                </a:lnTo>
                <a:lnTo>
                  <a:pt x="395083" y="871232"/>
                </a:lnTo>
                <a:cubicBezTo>
                  <a:pt x="479253" y="871232"/>
                  <a:pt x="547486" y="802999"/>
                  <a:pt x="547486" y="718829"/>
                </a:cubicBezTo>
                <a:lnTo>
                  <a:pt x="547486" y="497653"/>
                </a:lnTo>
                <a:cubicBezTo>
                  <a:pt x="547486" y="413483"/>
                  <a:pt x="479253" y="345250"/>
                  <a:pt x="395083" y="345250"/>
                </a:cubicBezTo>
                <a:lnTo>
                  <a:pt x="0" y="345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231BD-1815-486C-8DDD-659A5EE4A6D3}"/>
              </a:ext>
            </a:extLst>
          </p:cNvPr>
          <p:cNvSpPr txBox="1"/>
          <p:nvPr/>
        </p:nvSpPr>
        <p:spPr>
          <a:xfrm>
            <a:off x="8761452" y="2611568"/>
            <a:ext cx="231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Mention code editor </a:t>
            </a:r>
          </a:p>
          <a:p>
            <a:endParaRPr lang="en-US" dirty="0"/>
          </a:p>
          <a:p>
            <a:r>
              <a:rPr lang="en-US" dirty="0"/>
              <a:t>(VS Code) or CODEPEN</a:t>
            </a:r>
          </a:p>
          <a:p>
            <a:r>
              <a:rPr lang="en-US" dirty="0"/>
              <a:t>and hosting platform</a:t>
            </a:r>
          </a:p>
          <a:p>
            <a:r>
              <a:rPr lang="en-US" dirty="0"/>
              <a:t> (GitHub Pages)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B8CF5-0F37-4490-B64B-FF81A4E28C47}"/>
              </a:ext>
            </a:extLst>
          </p:cNvPr>
          <p:cNvSpPr txBox="1"/>
          <p:nvPr/>
        </p:nvSpPr>
        <p:spPr>
          <a:xfrm flipH="1">
            <a:off x="693200" y="1903682"/>
            <a:ext cx="116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67629-B893-42FC-A300-FB0BA7907613}"/>
              </a:ext>
            </a:extLst>
          </p:cNvPr>
          <p:cNvSpPr txBox="1"/>
          <p:nvPr/>
        </p:nvSpPr>
        <p:spPr>
          <a:xfrm>
            <a:off x="3163987" y="1903682"/>
            <a:ext cx="79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034AB-DA77-4682-9B07-550C4C750770}"/>
              </a:ext>
            </a:extLst>
          </p:cNvPr>
          <p:cNvSpPr txBox="1"/>
          <p:nvPr/>
        </p:nvSpPr>
        <p:spPr>
          <a:xfrm>
            <a:off x="5707256" y="190368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8263F-08FA-40AC-8205-9E37DF818660}"/>
              </a:ext>
            </a:extLst>
          </p:cNvPr>
          <p:cNvSpPr txBox="1"/>
          <p:nvPr/>
        </p:nvSpPr>
        <p:spPr>
          <a:xfrm>
            <a:off x="8212290" y="175338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1E8A7-9C46-4E51-A534-B68D476F7CED}"/>
              </a:ext>
            </a:extLst>
          </p:cNvPr>
          <p:cNvSpPr txBox="1"/>
          <p:nvPr/>
        </p:nvSpPr>
        <p:spPr>
          <a:xfrm>
            <a:off x="838857" y="359199"/>
            <a:ext cx="898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Tools And Techniques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2234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E74036-104B-4ED3-BFDA-F799FCD55700}"/>
              </a:ext>
            </a:extLst>
          </p:cNvPr>
          <p:cNvGrpSpPr/>
          <p:nvPr/>
        </p:nvGrpSpPr>
        <p:grpSpPr>
          <a:xfrm>
            <a:off x="3242713" y="3104764"/>
            <a:ext cx="5940590" cy="3557965"/>
            <a:chOff x="3260055" y="629478"/>
            <a:chExt cx="4295659" cy="2653358"/>
          </a:xfrm>
          <a:noFill/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A1245B-E5BF-4715-9BAF-1808844B07D8}"/>
                </a:ext>
              </a:extLst>
            </p:cNvPr>
            <p:cNvSpPr/>
            <p:nvPr/>
          </p:nvSpPr>
          <p:spPr>
            <a:xfrm rot="15427977">
              <a:off x="3941843" y="1774665"/>
              <a:ext cx="826383" cy="2189959"/>
            </a:xfrm>
            <a:custGeom>
              <a:avLst/>
              <a:gdLst>
                <a:gd name="connsiteX0" fmla="*/ 352001 w 704003"/>
                <a:gd name="connsiteY0" fmla="*/ 0 h 1333999"/>
                <a:gd name="connsiteX1" fmla="*/ 368639 w 704003"/>
                <a:gd name="connsiteY1" fmla="*/ 9414 h 1333999"/>
                <a:gd name="connsiteX2" fmla="*/ 704003 w 704003"/>
                <a:gd name="connsiteY2" fmla="*/ 666999 h 1333999"/>
                <a:gd name="connsiteX3" fmla="*/ 368639 w 704003"/>
                <a:gd name="connsiteY3" fmla="*/ 1324584 h 1333999"/>
                <a:gd name="connsiteX4" fmla="*/ 352001 w 704003"/>
                <a:gd name="connsiteY4" fmla="*/ 1333999 h 1333999"/>
                <a:gd name="connsiteX5" fmla="*/ 335364 w 704003"/>
                <a:gd name="connsiteY5" fmla="*/ 1324584 h 1333999"/>
                <a:gd name="connsiteX6" fmla="*/ 0 w 704003"/>
                <a:gd name="connsiteY6" fmla="*/ 666999 h 1333999"/>
                <a:gd name="connsiteX7" fmla="*/ 335364 w 704003"/>
                <a:gd name="connsiteY7" fmla="*/ 9414 h 133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3" h="1333999">
                  <a:moveTo>
                    <a:pt x="352001" y="0"/>
                  </a:moveTo>
                  <a:lnTo>
                    <a:pt x="368639" y="9414"/>
                  </a:lnTo>
                  <a:cubicBezTo>
                    <a:pt x="570974" y="151926"/>
                    <a:pt x="704003" y="393266"/>
                    <a:pt x="704003" y="666999"/>
                  </a:cubicBezTo>
                  <a:cubicBezTo>
                    <a:pt x="704003" y="940732"/>
                    <a:pt x="570974" y="1182073"/>
                    <a:pt x="368639" y="1324584"/>
                  </a:cubicBezTo>
                  <a:lnTo>
                    <a:pt x="352001" y="1333999"/>
                  </a:lnTo>
                  <a:lnTo>
                    <a:pt x="335364" y="1324584"/>
                  </a:lnTo>
                  <a:cubicBezTo>
                    <a:pt x="133030" y="1182073"/>
                    <a:pt x="0" y="940732"/>
                    <a:pt x="0" y="666999"/>
                  </a:cubicBezTo>
                  <a:cubicBezTo>
                    <a:pt x="0" y="393266"/>
                    <a:pt x="133030" y="151926"/>
                    <a:pt x="335364" y="9414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58A25-5AC1-4173-B2A2-D4FBB5E577BA}"/>
                </a:ext>
              </a:extLst>
            </p:cNvPr>
            <p:cNvSpPr/>
            <p:nvPr/>
          </p:nvSpPr>
          <p:spPr>
            <a:xfrm>
              <a:off x="4971536" y="629478"/>
              <a:ext cx="863822" cy="2110895"/>
            </a:xfrm>
            <a:custGeom>
              <a:avLst/>
              <a:gdLst>
                <a:gd name="connsiteX0" fmla="*/ 320193 w 704002"/>
                <a:gd name="connsiteY0" fmla="*/ 0 h 1329534"/>
                <a:gd name="connsiteX1" fmla="*/ 368639 w 704002"/>
                <a:gd name="connsiteY1" fmla="*/ 27414 h 1329534"/>
                <a:gd name="connsiteX2" fmla="*/ 704002 w 704002"/>
                <a:gd name="connsiteY2" fmla="*/ 684999 h 1329534"/>
                <a:gd name="connsiteX3" fmla="*/ 481213 w 704002"/>
                <a:gd name="connsiteY3" fmla="*/ 1245749 h 1329534"/>
                <a:gd name="connsiteX4" fmla="*/ 383809 w 704002"/>
                <a:gd name="connsiteY4" fmla="*/ 1329534 h 1329534"/>
                <a:gd name="connsiteX5" fmla="*/ 335364 w 704002"/>
                <a:gd name="connsiteY5" fmla="*/ 1302120 h 1329534"/>
                <a:gd name="connsiteX6" fmla="*/ 0 w 704002"/>
                <a:gd name="connsiteY6" fmla="*/ 644535 h 1329534"/>
                <a:gd name="connsiteX7" fmla="*/ 222790 w 704002"/>
                <a:gd name="connsiteY7" fmla="*/ 83785 h 13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2" h="1329534">
                  <a:moveTo>
                    <a:pt x="320193" y="0"/>
                  </a:moveTo>
                  <a:lnTo>
                    <a:pt x="368639" y="27414"/>
                  </a:lnTo>
                  <a:cubicBezTo>
                    <a:pt x="570973" y="169926"/>
                    <a:pt x="704002" y="411266"/>
                    <a:pt x="704002" y="684999"/>
                  </a:cubicBezTo>
                  <a:cubicBezTo>
                    <a:pt x="704002" y="903986"/>
                    <a:pt x="618863" y="1102241"/>
                    <a:pt x="481213" y="1245749"/>
                  </a:cubicBezTo>
                  <a:lnTo>
                    <a:pt x="383809" y="1329534"/>
                  </a:lnTo>
                  <a:lnTo>
                    <a:pt x="335364" y="1302120"/>
                  </a:lnTo>
                  <a:cubicBezTo>
                    <a:pt x="133030" y="1159608"/>
                    <a:pt x="0" y="918268"/>
                    <a:pt x="0" y="644535"/>
                  </a:cubicBezTo>
                  <a:cubicBezTo>
                    <a:pt x="0" y="425549"/>
                    <a:pt x="85139" y="227294"/>
                    <a:pt x="222790" y="8378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452BA6-1D1E-4A77-A01D-7121D666C338}"/>
                </a:ext>
              </a:extLst>
            </p:cNvPr>
            <p:cNvSpPr/>
            <p:nvPr/>
          </p:nvSpPr>
          <p:spPr>
            <a:xfrm rot="17219323">
              <a:off x="3976980" y="1410032"/>
              <a:ext cx="826383" cy="2110895"/>
            </a:xfrm>
            <a:custGeom>
              <a:avLst/>
              <a:gdLst>
                <a:gd name="connsiteX0" fmla="*/ 432112 w 938677"/>
                <a:gd name="connsiteY0" fmla="*/ 0 h 1459056"/>
                <a:gd name="connsiteX1" fmla="*/ 474105 w 938677"/>
                <a:gd name="connsiteY1" fmla="*/ 16023 h 1459056"/>
                <a:gd name="connsiteX2" fmla="*/ 938677 w 938677"/>
                <a:gd name="connsiteY2" fmla="*/ 746724 h 1459056"/>
                <a:gd name="connsiteX3" fmla="*/ 603313 w 938677"/>
                <a:gd name="connsiteY3" fmla="*/ 1404309 h 1459056"/>
                <a:gd name="connsiteX4" fmla="*/ 506565 w 938677"/>
                <a:gd name="connsiteY4" fmla="*/ 1459056 h 1459056"/>
                <a:gd name="connsiteX5" fmla="*/ 464571 w 938677"/>
                <a:gd name="connsiteY5" fmla="*/ 1443033 h 1459056"/>
                <a:gd name="connsiteX6" fmla="*/ 0 w 938677"/>
                <a:gd name="connsiteY6" fmla="*/ 712332 h 1459056"/>
                <a:gd name="connsiteX7" fmla="*/ 335364 w 938677"/>
                <a:gd name="connsiteY7" fmla="*/ 54747 h 14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677" h="1459056">
                  <a:moveTo>
                    <a:pt x="432112" y="0"/>
                  </a:moveTo>
                  <a:lnTo>
                    <a:pt x="474105" y="16023"/>
                  </a:lnTo>
                  <a:cubicBezTo>
                    <a:pt x="747114" y="136410"/>
                    <a:pt x="938677" y="418244"/>
                    <a:pt x="938677" y="746724"/>
                  </a:cubicBezTo>
                  <a:cubicBezTo>
                    <a:pt x="938677" y="1020457"/>
                    <a:pt x="805647" y="1261797"/>
                    <a:pt x="603313" y="1404309"/>
                  </a:cubicBezTo>
                  <a:lnTo>
                    <a:pt x="506565" y="1459056"/>
                  </a:lnTo>
                  <a:lnTo>
                    <a:pt x="464571" y="1443033"/>
                  </a:lnTo>
                  <a:cubicBezTo>
                    <a:pt x="191562" y="1322646"/>
                    <a:pt x="0" y="1040812"/>
                    <a:pt x="0" y="712332"/>
                  </a:cubicBezTo>
                  <a:cubicBezTo>
                    <a:pt x="0" y="438599"/>
                    <a:pt x="133029" y="197259"/>
                    <a:pt x="335364" y="54747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51FE9D-16F4-4625-AFA6-B4E48360DBAA}"/>
                </a:ext>
              </a:extLst>
            </p:cNvPr>
            <p:cNvSpPr/>
            <p:nvPr/>
          </p:nvSpPr>
          <p:spPr>
            <a:xfrm rot="19049267">
              <a:off x="4289375" y="914656"/>
              <a:ext cx="826383" cy="2110895"/>
            </a:xfrm>
            <a:custGeom>
              <a:avLst/>
              <a:gdLst>
                <a:gd name="connsiteX0" fmla="*/ 371219 w 742439"/>
                <a:gd name="connsiteY0" fmla="*/ 0 h 1355749"/>
                <a:gd name="connsiteX1" fmla="*/ 407075 w 742439"/>
                <a:gd name="connsiteY1" fmla="*/ 20290 h 1355749"/>
                <a:gd name="connsiteX2" fmla="*/ 742439 w 742439"/>
                <a:gd name="connsiteY2" fmla="*/ 677875 h 1355749"/>
                <a:gd name="connsiteX3" fmla="*/ 407075 w 742439"/>
                <a:gd name="connsiteY3" fmla="*/ 1335460 h 1355749"/>
                <a:gd name="connsiteX4" fmla="*/ 371220 w 742439"/>
                <a:gd name="connsiteY4" fmla="*/ 1355749 h 1355749"/>
                <a:gd name="connsiteX5" fmla="*/ 335364 w 742439"/>
                <a:gd name="connsiteY5" fmla="*/ 1335459 h 1355749"/>
                <a:gd name="connsiteX6" fmla="*/ 0 w 742439"/>
                <a:gd name="connsiteY6" fmla="*/ 677874 h 1355749"/>
                <a:gd name="connsiteX7" fmla="*/ 335364 w 742439"/>
                <a:gd name="connsiteY7" fmla="*/ 20289 h 13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39" h="1355749">
                  <a:moveTo>
                    <a:pt x="371219" y="0"/>
                  </a:moveTo>
                  <a:lnTo>
                    <a:pt x="407075" y="20290"/>
                  </a:lnTo>
                  <a:cubicBezTo>
                    <a:pt x="609410" y="162802"/>
                    <a:pt x="742439" y="404142"/>
                    <a:pt x="742439" y="677875"/>
                  </a:cubicBezTo>
                  <a:cubicBezTo>
                    <a:pt x="742439" y="951608"/>
                    <a:pt x="609410" y="1192948"/>
                    <a:pt x="407075" y="1335460"/>
                  </a:cubicBezTo>
                  <a:lnTo>
                    <a:pt x="371220" y="1355749"/>
                  </a:lnTo>
                  <a:lnTo>
                    <a:pt x="335364" y="1335459"/>
                  </a:lnTo>
                  <a:cubicBezTo>
                    <a:pt x="133029" y="1192947"/>
                    <a:pt x="0" y="951607"/>
                    <a:pt x="0" y="677874"/>
                  </a:cubicBezTo>
                  <a:cubicBezTo>
                    <a:pt x="0" y="404141"/>
                    <a:pt x="133029" y="162801"/>
                    <a:pt x="335364" y="202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0885D-8E27-40C3-98F8-74A89B29B14A}"/>
                </a:ext>
              </a:extLst>
            </p:cNvPr>
            <p:cNvSpPr/>
            <p:nvPr/>
          </p:nvSpPr>
          <p:spPr>
            <a:xfrm rot="16575418">
              <a:off x="6087075" y="1777446"/>
              <a:ext cx="826383" cy="2110895"/>
            </a:xfrm>
            <a:custGeom>
              <a:avLst/>
              <a:gdLst>
                <a:gd name="connsiteX0" fmla="*/ 343910 w 687820"/>
                <a:gd name="connsiteY0" fmla="*/ 0 h 1324842"/>
                <a:gd name="connsiteX1" fmla="*/ 352456 w 687820"/>
                <a:gd name="connsiteY1" fmla="*/ 4836 h 1324842"/>
                <a:gd name="connsiteX2" fmla="*/ 687820 w 687820"/>
                <a:gd name="connsiteY2" fmla="*/ 662421 h 1324842"/>
                <a:gd name="connsiteX3" fmla="*/ 352456 w 687820"/>
                <a:gd name="connsiteY3" fmla="*/ 1320006 h 1324842"/>
                <a:gd name="connsiteX4" fmla="*/ 343910 w 687820"/>
                <a:gd name="connsiteY4" fmla="*/ 1324842 h 1324842"/>
                <a:gd name="connsiteX5" fmla="*/ 335364 w 687820"/>
                <a:gd name="connsiteY5" fmla="*/ 1320006 h 1324842"/>
                <a:gd name="connsiteX6" fmla="*/ 0 w 687820"/>
                <a:gd name="connsiteY6" fmla="*/ 662421 h 1324842"/>
                <a:gd name="connsiteX7" fmla="*/ 335364 w 687820"/>
                <a:gd name="connsiteY7" fmla="*/ 4836 h 132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20" h="1324842">
                  <a:moveTo>
                    <a:pt x="343910" y="0"/>
                  </a:moveTo>
                  <a:lnTo>
                    <a:pt x="352456" y="4836"/>
                  </a:lnTo>
                  <a:cubicBezTo>
                    <a:pt x="554791" y="147348"/>
                    <a:pt x="687820" y="388688"/>
                    <a:pt x="687820" y="662421"/>
                  </a:cubicBezTo>
                  <a:cubicBezTo>
                    <a:pt x="687820" y="936154"/>
                    <a:pt x="554791" y="1177494"/>
                    <a:pt x="352456" y="1320006"/>
                  </a:cubicBezTo>
                  <a:lnTo>
                    <a:pt x="343910" y="1324842"/>
                  </a:lnTo>
                  <a:lnTo>
                    <a:pt x="335364" y="1320006"/>
                  </a:lnTo>
                  <a:cubicBezTo>
                    <a:pt x="133029" y="1177494"/>
                    <a:pt x="0" y="936154"/>
                    <a:pt x="0" y="662421"/>
                  </a:cubicBezTo>
                  <a:cubicBezTo>
                    <a:pt x="0" y="388688"/>
                    <a:pt x="133029" y="147348"/>
                    <a:pt x="335364" y="4836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D9048B-152B-4EA9-8A4A-C27757D9038F}"/>
                </a:ext>
              </a:extLst>
            </p:cNvPr>
            <p:cNvSpPr/>
            <p:nvPr/>
          </p:nvSpPr>
          <p:spPr>
            <a:xfrm rot="4364405">
              <a:off x="6014033" y="1328775"/>
              <a:ext cx="826384" cy="2110895"/>
            </a:xfrm>
            <a:custGeom>
              <a:avLst/>
              <a:gdLst>
                <a:gd name="connsiteX0" fmla="*/ 412986 w 826384"/>
                <a:gd name="connsiteY0" fmla="*/ 0 h 1405041"/>
                <a:gd name="connsiteX1" fmla="*/ 491021 w 826384"/>
                <a:gd name="connsiteY1" fmla="*/ 44271 h 1405041"/>
                <a:gd name="connsiteX2" fmla="*/ 826384 w 826384"/>
                <a:gd name="connsiteY2" fmla="*/ 703534 h 1405041"/>
                <a:gd name="connsiteX3" fmla="*/ 491021 w 826384"/>
                <a:gd name="connsiteY3" fmla="*/ 1362797 h 1405041"/>
                <a:gd name="connsiteX4" fmla="*/ 416560 w 826384"/>
                <a:gd name="connsiteY4" fmla="*/ 1405041 h 1405041"/>
                <a:gd name="connsiteX5" fmla="*/ 335364 w 826384"/>
                <a:gd name="connsiteY5" fmla="*/ 1359094 h 1405041"/>
                <a:gd name="connsiteX6" fmla="*/ 0 w 826384"/>
                <a:gd name="connsiteY6" fmla="*/ 701509 h 1405041"/>
                <a:gd name="connsiteX7" fmla="*/ 335364 w 826384"/>
                <a:gd name="connsiteY7" fmla="*/ 43925 h 140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384" h="1405041">
                  <a:moveTo>
                    <a:pt x="412986" y="0"/>
                  </a:moveTo>
                  <a:lnTo>
                    <a:pt x="491021" y="44271"/>
                  </a:lnTo>
                  <a:cubicBezTo>
                    <a:pt x="693355" y="187146"/>
                    <a:pt x="826384" y="429102"/>
                    <a:pt x="826384" y="703534"/>
                  </a:cubicBezTo>
                  <a:cubicBezTo>
                    <a:pt x="826384" y="977966"/>
                    <a:pt x="693355" y="1219922"/>
                    <a:pt x="491021" y="1362797"/>
                  </a:cubicBezTo>
                  <a:lnTo>
                    <a:pt x="416560" y="1405041"/>
                  </a:lnTo>
                  <a:lnTo>
                    <a:pt x="335364" y="1359094"/>
                  </a:lnTo>
                  <a:cubicBezTo>
                    <a:pt x="133029" y="1216583"/>
                    <a:pt x="0" y="975242"/>
                    <a:pt x="0" y="701509"/>
                  </a:cubicBezTo>
                  <a:cubicBezTo>
                    <a:pt x="0" y="427776"/>
                    <a:pt x="133029" y="186436"/>
                    <a:pt x="335364" y="4392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7938F9-4391-4CCE-B8C0-6165ED05F087}"/>
                </a:ext>
              </a:extLst>
            </p:cNvPr>
            <p:cNvSpPr/>
            <p:nvPr/>
          </p:nvSpPr>
          <p:spPr>
            <a:xfrm rot="2242814">
              <a:off x="5651546" y="817698"/>
              <a:ext cx="826383" cy="2110895"/>
            </a:xfrm>
            <a:custGeom>
              <a:avLst/>
              <a:gdLst>
                <a:gd name="connsiteX0" fmla="*/ 341001 w 760652"/>
                <a:gd name="connsiteY0" fmla="*/ 0 h 1366056"/>
                <a:gd name="connsiteX1" fmla="*/ 425288 w 760652"/>
                <a:gd name="connsiteY1" fmla="*/ 47696 h 1366056"/>
                <a:gd name="connsiteX2" fmla="*/ 760652 w 760652"/>
                <a:gd name="connsiteY2" fmla="*/ 705281 h 1366056"/>
                <a:gd name="connsiteX3" fmla="*/ 425288 w 760652"/>
                <a:gd name="connsiteY3" fmla="*/ 1362866 h 1366056"/>
                <a:gd name="connsiteX4" fmla="*/ 419652 w 760652"/>
                <a:gd name="connsiteY4" fmla="*/ 1366056 h 1366056"/>
                <a:gd name="connsiteX5" fmla="*/ 335364 w 760652"/>
                <a:gd name="connsiteY5" fmla="*/ 1318359 h 1366056"/>
                <a:gd name="connsiteX6" fmla="*/ 0 w 760652"/>
                <a:gd name="connsiteY6" fmla="*/ 660774 h 1366056"/>
                <a:gd name="connsiteX7" fmla="*/ 335364 w 760652"/>
                <a:gd name="connsiteY7" fmla="*/ 3189 h 136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652" h="1366056">
                  <a:moveTo>
                    <a:pt x="341001" y="0"/>
                  </a:moveTo>
                  <a:lnTo>
                    <a:pt x="425288" y="47696"/>
                  </a:lnTo>
                  <a:cubicBezTo>
                    <a:pt x="627623" y="190208"/>
                    <a:pt x="760652" y="431548"/>
                    <a:pt x="760652" y="705281"/>
                  </a:cubicBezTo>
                  <a:cubicBezTo>
                    <a:pt x="760652" y="979014"/>
                    <a:pt x="627623" y="1220355"/>
                    <a:pt x="425288" y="1362866"/>
                  </a:cubicBezTo>
                  <a:lnTo>
                    <a:pt x="419652" y="1366056"/>
                  </a:lnTo>
                  <a:lnTo>
                    <a:pt x="335364" y="1318359"/>
                  </a:lnTo>
                  <a:cubicBezTo>
                    <a:pt x="133029" y="1175848"/>
                    <a:pt x="0" y="934507"/>
                    <a:pt x="0" y="660774"/>
                  </a:cubicBezTo>
                  <a:cubicBezTo>
                    <a:pt x="0" y="387041"/>
                    <a:pt x="133029" y="145701"/>
                    <a:pt x="335364" y="31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56B9E-B7F8-4E89-953F-90DE7A7EE831}"/>
              </a:ext>
            </a:extLst>
          </p:cNvPr>
          <p:cNvSpPr txBox="1"/>
          <p:nvPr/>
        </p:nvSpPr>
        <p:spPr>
          <a:xfrm>
            <a:off x="266651" y="4772434"/>
            <a:ext cx="2167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Homepage </a:t>
            </a:r>
          </a:p>
          <a:p>
            <a:r>
              <a:rPr lang="en-US" dirty="0"/>
              <a:t>simple start screen</a:t>
            </a:r>
          </a:p>
          <a:p>
            <a:r>
              <a:rPr lang="en-US" dirty="0"/>
              <a:t> with quiz categories.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22D44-F759-46C5-BB01-EC172E1F63A9}"/>
              </a:ext>
            </a:extLst>
          </p:cNvPr>
          <p:cNvSpPr txBox="1"/>
          <p:nvPr/>
        </p:nvSpPr>
        <p:spPr>
          <a:xfrm>
            <a:off x="435012" y="2985508"/>
            <a:ext cx="3024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Login/Signup Page  </a:t>
            </a:r>
          </a:p>
          <a:p>
            <a:r>
              <a:rPr lang="en-US" dirty="0"/>
              <a:t>for user access </a:t>
            </a:r>
          </a:p>
          <a:p>
            <a:r>
              <a:rPr lang="en-US" dirty="0"/>
              <a:t>and tracking.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70E1C-F544-45DC-9544-3FAF3B4CC0EA}"/>
              </a:ext>
            </a:extLst>
          </p:cNvPr>
          <p:cNvSpPr txBox="1"/>
          <p:nvPr/>
        </p:nvSpPr>
        <p:spPr>
          <a:xfrm>
            <a:off x="3321766" y="1255691"/>
            <a:ext cx="2638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Quiz Interface </a:t>
            </a:r>
          </a:p>
          <a:p>
            <a:r>
              <a:rPr lang="en-US" dirty="0"/>
              <a:t> shows one question at a time with options.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416BA-FA81-4B6F-ADA1-79580AE965B3}"/>
              </a:ext>
            </a:extLst>
          </p:cNvPr>
          <p:cNvSpPr txBox="1"/>
          <p:nvPr/>
        </p:nvSpPr>
        <p:spPr>
          <a:xfrm>
            <a:off x="6890793" y="1254041"/>
            <a:ext cx="223625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Timer Display </a:t>
            </a:r>
          </a:p>
          <a:p>
            <a:r>
              <a:rPr lang="en-US" dirty="0"/>
              <a:t> countdown for time- </a:t>
            </a:r>
          </a:p>
          <a:p>
            <a:r>
              <a:rPr lang="en-US" dirty="0"/>
              <a:t> bound quizzes</a:t>
            </a:r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12268-E4EE-473B-B364-E9E26FD2AC55}"/>
              </a:ext>
            </a:extLst>
          </p:cNvPr>
          <p:cNvSpPr txBox="1"/>
          <p:nvPr/>
        </p:nvSpPr>
        <p:spPr>
          <a:xfrm>
            <a:off x="9578687" y="2793079"/>
            <a:ext cx="3375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Page </a:t>
            </a:r>
          </a:p>
          <a:p>
            <a:r>
              <a:rPr lang="en-US" sz="1600" dirty="0"/>
              <a:t>shows score, correct/</a:t>
            </a:r>
          </a:p>
          <a:p>
            <a:r>
              <a:rPr lang="en-US" sz="1600" dirty="0"/>
              <a:t>incorrect answers.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7C27-DD0A-4B3E-B297-F66EB3476B6B}"/>
              </a:ext>
            </a:extLst>
          </p:cNvPr>
          <p:cNvSpPr txBox="1"/>
          <p:nvPr/>
        </p:nvSpPr>
        <p:spPr>
          <a:xfrm>
            <a:off x="10060570" y="4692697"/>
            <a:ext cx="2155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Admin Panel </a:t>
            </a:r>
          </a:p>
          <a:p>
            <a:r>
              <a:rPr lang="en-US" dirty="0"/>
              <a:t> for teachers to add/</a:t>
            </a:r>
          </a:p>
          <a:p>
            <a:r>
              <a:rPr lang="en-US" dirty="0"/>
              <a:t> manage quizzes.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03A8-EAC7-44E3-97E7-9F71440968D3}"/>
              </a:ext>
            </a:extLst>
          </p:cNvPr>
          <p:cNvSpPr txBox="1"/>
          <p:nvPr/>
        </p:nvSpPr>
        <p:spPr>
          <a:xfrm>
            <a:off x="2358227" y="488374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  <a:endParaRPr lang="en-IN" sz="6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D8173-A3F2-4D26-94E0-807003802A3A}"/>
              </a:ext>
            </a:extLst>
          </p:cNvPr>
          <p:cNvSpPr txBox="1"/>
          <p:nvPr/>
        </p:nvSpPr>
        <p:spPr>
          <a:xfrm>
            <a:off x="316865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2</a:t>
            </a:r>
            <a:endParaRPr lang="en-IN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D82D8-1BCF-4670-ABF0-DCAAEDEC64DF}"/>
              </a:ext>
            </a:extLst>
          </p:cNvPr>
          <p:cNvSpPr txBox="1"/>
          <p:nvPr/>
        </p:nvSpPr>
        <p:spPr>
          <a:xfrm>
            <a:off x="4826981" y="23780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3</a:t>
            </a:r>
            <a:endParaRPr lang="en-IN" sz="6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6D3F-FBD6-43F9-8AC2-541750A719FB}"/>
              </a:ext>
            </a:extLst>
          </p:cNvPr>
          <p:cNvSpPr txBox="1"/>
          <p:nvPr/>
        </p:nvSpPr>
        <p:spPr>
          <a:xfrm>
            <a:off x="7227426" y="246397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4</a:t>
            </a:r>
            <a:endParaRPr lang="en-IN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213C1-8B96-4660-9981-1D07992A4EAE}"/>
              </a:ext>
            </a:extLst>
          </p:cNvPr>
          <p:cNvSpPr txBox="1"/>
          <p:nvPr/>
        </p:nvSpPr>
        <p:spPr>
          <a:xfrm>
            <a:off x="869954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5</a:t>
            </a:r>
            <a:endParaRPr lang="en-IN" sz="6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3C327-FB02-4193-9180-5FFD09401976}"/>
              </a:ext>
            </a:extLst>
          </p:cNvPr>
          <p:cNvSpPr txBox="1"/>
          <p:nvPr/>
        </p:nvSpPr>
        <p:spPr>
          <a:xfrm>
            <a:off x="9313628" y="477243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6</a:t>
            </a:r>
            <a:endParaRPr lang="en-IN" sz="6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46294-DE86-42D2-8BEC-1B5D5EA35D5C}"/>
              </a:ext>
            </a:extLst>
          </p:cNvPr>
          <p:cNvSpPr txBox="1"/>
          <p:nvPr/>
        </p:nvSpPr>
        <p:spPr>
          <a:xfrm>
            <a:off x="3682206" y="177478"/>
            <a:ext cx="501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Quiz design and layout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85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404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bsc second</cp:lastModifiedBy>
  <cp:revision>26</cp:revision>
  <dcterms:created xsi:type="dcterms:W3CDTF">2025-09-04T14:32:54Z</dcterms:created>
  <dcterms:modified xsi:type="dcterms:W3CDTF">2025-09-09T07:13:49Z</dcterms:modified>
</cp:coreProperties>
</file>